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401" r:id="rId6"/>
    <p:sldId id="502" r:id="rId7"/>
    <p:sldId id="503" r:id="rId8"/>
    <p:sldId id="507" r:id="rId9"/>
    <p:sldId id="504" r:id="rId10"/>
    <p:sldId id="476" r:id="rId11"/>
    <p:sldId id="501" r:id="rId12"/>
    <p:sldId id="506" r:id="rId13"/>
    <p:sldId id="473" r:id="rId14"/>
    <p:sldId id="484" r:id="rId15"/>
    <p:sldId id="486" r:id="rId16"/>
    <p:sldId id="485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481" r:id="rId32"/>
    <p:sldId id="364" r:id="rId33"/>
    <p:sldId id="368" r:id="rId34"/>
    <p:sldId id="365" r:id="rId35"/>
    <p:sldId id="366" r:id="rId36"/>
    <p:sldId id="367" r:id="rId37"/>
    <p:sldId id="369" r:id="rId38"/>
    <p:sldId id="505" r:id="rId39"/>
    <p:sldId id="416" r:id="rId40"/>
    <p:sldId id="265" r:id="rId41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6E6E6"/>
    <a:srgbClr val="7E7E7E"/>
    <a:srgbClr val="F6F6F6"/>
    <a:srgbClr val="716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FAC78B-94F4-4BC7-BA26-8683BFDF0F5E}" v="58" dt="2024-10-24T11:45:44.2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30" autoAdjust="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Patrese Veloso e Silva" userId="d38f2932-d1af-40b4-8e98-f361e3a77853" providerId="ADAL" clId="{CAFAC78B-94F4-4BC7-BA26-8683BFDF0F5E}"/>
    <pc:docChg chg="undo custSel addSld delSld modSld sldOrd">
      <pc:chgData name="Ramon Patrese Veloso e Silva" userId="d38f2932-d1af-40b4-8e98-f361e3a77853" providerId="ADAL" clId="{CAFAC78B-94F4-4BC7-BA26-8683BFDF0F5E}" dt="2024-10-24T11:45:44.250" v="1287"/>
      <pc:docMkLst>
        <pc:docMk/>
      </pc:docMkLst>
      <pc:sldChg chg="modSp">
        <pc:chgData name="Ramon Patrese Veloso e Silva" userId="d38f2932-d1af-40b4-8e98-f361e3a77853" providerId="ADAL" clId="{CAFAC78B-94F4-4BC7-BA26-8683BFDF0F5E}" dt="2024-10-18T16:04:31.386" v="0"/>
        <pc:sldMkLst>
          <pc:docMk/>
          <pc:sldMk cId="0" sldId="256"/>
        </pc:sldMkLst>
        <pc:spChg chg="mod">
          <ac:chgData name="Ramon Patrese Veloso e Silva" userId="d38f2932-d1af-40b4-8e98-f361e3a77853" providerId="ADAL" clId="{CAFAC78B-94F4-4BC7-BA26-8683BFDF0F5E}" dt="2024-10-18T16:04:31.386" v="0"/>
          <ac:spMkLst>
            <pc:docMk/>
            <pc:sldMk cId="0" sldId="256"/>
            <ac:spMk id="10242" creationId="{00000000-0000-0000-0000-000000000000}"/>
          </ac:spMkLst>
        </pc:spChg>
      </pc:sldChg>
      <pc:sldChg chg="add del">
        <pc:chgData name="Ramon Patrese Veloso e Silva" userId="d38f2932-d1af-40b4-8e98-f361e3a77853" providerId="ADAL" clId="{CAFAC78B-94F4-4BC7-BA26-8683BFDF0F5E}" dt="2024-10-21T13:39:04.302" v="805" actId="47"/>
        <pc:sldMkLst>
          <pc:docMk/>
          <pc:sldMk cId="0" sldId="265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607822987" sldId="361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3982413834" sldId="364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398370631" sldId="365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2759176560" sldId="366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2509823952" sldId="367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1802632698" sldId="368"/>
        </pc:sldMkLst>
      </pc:sldChg>
      <pc:sldChg chg="add">
        <pc:chgData name="Ramon Patrese Veloso e Silva" userId="d38f2932-d1af-40b4-8e98-f361e3a77853" providerId="ADAL" clId="{CAFAC78B-94F4-4BC7-BA26-8683BFDF0F5E}" dt="2024-10-24T11:45:44.250" v="1287"/>
        <pc:sldMkLst>
          <pc:docMk/>
          <pc:sldMk cId="2325102863" sldId="369"/>
        </pc:sldMkLst>
      </pc:sldChg>
      <pc:sldChg chg="modSp mod ord">
        <pc:chgData name="Ramon Patrese Veloso e Silva" userId="d38f2932-d1af-40b4-8e98-f361e3a77853" providerId="ADAL" clId="{CAFAC78B-94F4-4BC7-BA26-8683BFDF0F5E}" dt="2024-10-22T11:25:03.278" v="1273" actId="108"/>
        <pc:sldMkLst>
          <pc:docMk/>
          <pc:sldMk cId="1352579560" sldId="401"/>
        </pc:sldMkLst>
        <pc:spChg chg="mod">
          <ac:chgData name="Ramon Patrese Veloso e Silva" userId="d38f2932-d1af-40b4-8e98-f361e3a77853" providerId="ADAL" clId="{CAFAC78B-94F4-4BC7-BA26-8683BFDF0F5E}" dt="2024-10-22T11:25:03.278" v="1273" actId="108"/>
          <ac:spMkLst>
            <pc:docMk/>
            <pc:sldMk cId="1352579560" sldId="401"/>
            <ac:spMk id="2" creationId="{B97391FA-E007-5397-EF1B-27D54BA5A311}"/>
          </ac:spMkLst>
        </pc:spChg>
        <pc:spChg chg="mod">
          <ac:chgData name="Ramon Patrese Veloso e Silva" userId="d38f2932-d1af-40b4-8e98-f361e3a77853" providerId="ADAL" clId="{CAFAC78B-94F4-4BC7-BA26-8683BFDF0F5E}" dt="2024-10-18T16:08:12.198" v="16" actId="1076"/>
          <ac:spMkLst>
            <pc:docMk/>
            <pc:sldMk cId="1352579560" sldId="401"/>
            <ac:spMk id="5" creationId="{06D1AEF8-9EE9-01CB-75A3-C0E68ECB56A3}"/>
          </ac:spMkLst>
        </pc:spChg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245981781" sldId="402"/>
        </pc:sldMkLst>
      </pc:sldChg>
      <pc:sldChg chg="modSp del mod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191892481" sldId="404"/>
        </pc:sldMkLst>
        <pc:spChg chg="mod">
          <ac:chgData name="Ramon Patrese Veloso e Silva" userId="d38f2932-d1af-40b4-8e98-f361e3a77853" providerId="ADAL" clId="{CAFAC78B-94F4-4BC7-BA26-8683BFDF0F5E}" dt="2024-10-18T16:08:20.464" v="17"/>
          <ac:spMkLst>
            <pc:docMk/>
            <pc:sldMk cId="3191892481" sldId="404"/>
            <ac:spMk id="2" creationId="{B97391FA-E007-5397-EF1B-27D54BA5A311}"/>
          </ac:spMkLst>
        </pc:spChg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116620619" sldId="405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944648170" sldId="406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114445755" sldId="409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748280384" sldId="410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261686602" sldId="411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674381490" sldId="413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825077544" sldId="414"/>
        </pc:sldMkLst>
      </pc:sldChg>
      <pc:sldChg chg="add del">
        <pc:chgData name="Ramon Patrese Veloso e Silva" userId="d38f2932-d1af-40b4-8e98-f361e3a77853" providerId="ADAL" clId="{CAFAC78B-94F4-4BC7-BA26-8683BFDF0F5E}" dt="2024-10-21T13:39:06.254" v="806" actId="47"/>
        <pc:sldMkLst>
          <pc:docMk/>
          <pc:sldMk cId="1222012150" sldId="416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536156680" sldId="417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090807594" sldId="418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3085738226" sldId="419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486842585" sldId="422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564840089" sldId="467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595035381" sldId="468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736671929" sldId="469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826904234" sldId="470"/>
        </pc:sldMkLst>
      </pc:sldChg>
      <pc:sldChg chg="del">
        <pc:chgData name="Ramon Patrese Veloso e Silva" userId="d38f2932-d1af-40b4-8e98-f361e3a77853" providerId="ADAL" clId="{CAFAC78B-94F4-4BC7-BA26-8683BFDF0F5E}" dt="2024-10-18T16:33:50.406" v="237" actId="47"/>
        <pc:sldMkLst>
          <pc:docMk/>
          <pc:sldMk cId="1845813096" sldId="472"/>
        </pc:sldMkLst>
      </pc:sldChg>
      <pc:sldChg chg="modSp add mod">
        <pc:chgData name="Ramon Patrese Veloso e Silva" userId="d38f2932-d1af-40b4-8e98-f361e3a77853" providerId="ADAL" clId="{CAFAC78B-94F4-4BC7-BA26-8683BFDF0F5E}" dt="2024-10-18T16:35:22.113" v="244" actId="5793"/>
        <pc:sldMkLst>
          <pc:docMk/>
          <pc:sldMk cId="2084050061" sldId="473"/>
        </pc:sldMkLst>
        <pc:spChg chg="mod">
          <ac:chgData name="Ramon Patrese Veloso e Silva" userId="d38f2932-d1af-40b4-8e98-f361e3a77853" providerId="ADAL" clId="{CAFAC78B-94F4-4BC7-BA26-8683BFDF0F5E}" dt="2024-10-18T16:35:22.113" v="244" actId="5793"/>
          <ac:spMkLst>
            <pc:docMk/>
            <pc:sldMk cId="2084050061" sldId="473"/>
            <ac:spMk id="2" creationId="{B97391FA-E007-5397-EF1B-27D54BA5A311}"/>
          </ac:spMkLst>
        </pc:spChg>
      </pc:sldChg>
      <pc:sldChg chg="addSp modSp add del mod">
        <pc:chgData name="Ramon Patrese Veloso e Silva" userId="d38f2932-d1af-40b4-8e98-f361e3a77853" providerId="ADAL" clId="{CAFAC78B-94F4-4BC7-BA26-8683BFDF0F5E}" dt="2024-10-21T12:43:21.730" v="777" actId="47"/>
        <pc:sldMkLst>
          <pc:docMk/>
          <pc:sldMk cId="3268126356" sldId="474"/>
        </pc:sldMkLst>
        <pc:spChg chg="mod">
          <ac:chgData name="Ramon Patrese Veloso e Silva" userId="d38f2932-d1af-40b4-8e98-f361e3a77853" providerId="ADAL" clId="{CAFAC78B-94F4-4BC7-BA26-8683BFDF0F5E}" dt="2024-10-18T16:35:35.655" v="252" actId="20577"/>
          <ac:spMkLst>
            <pc:docMk/>
            <pc:sldMk cId="3268126356" sldId="474"/>
            <ac:spMk id="2" creationId="{B97391FA-E007-5397-EF1B-27D54BA5A311}"/>
          </ac:spMkLst>
        </pc:spChg>
        <pc:spChg chg="add">
          <ac:chgData name="Ramon Patrese Veloso e Silva" userId="d38f2932-d1af-40b4-8e98-f361e3a77853" providerId="ADAL" clId="{CAFAC78B-94F4-4BC7-BA26-8683BFDF0F5E}" dt="2024-10-18T16:11:51.571" v="45"/>
          <ac:spMkLst>
            <pc:docMk/>
            <pc:sldMk cId="3268126356" sldId="474"/>
            <ac:spMk id="3" creationId="{B6E5ACEA-CBB3-AC15-C746-178BEEEB887E}"/>
          </ac:spMkLst>
        </pc:spChg>
        <pc:spChg chg="add mod">
          <ac:chgData name="Ramon Patrese Veloso e Silva" userId="d38f2932-d1af-40b4-8e98-f361e3a77853" providerId="ADAL" clId="{CAFAC78B-94F4-4BC7-BA26-8683BFDF0F5E}" dt="2024-10-18T16:12:21.944" v="49"/>
          <ac:spMkLst>
            <pc:docMk/>
            <pc:sldMk cId="3268126356" sldId="474"/>
            <ac:spMk id="4" creationId="{801F3FD6-88BB-951F-3114-0D699063491F}"/>
          </ac:spMkLst>
        </pc:spChg>
        <pc:spChg chg="add mod">
          <ac:chgData name="Ramon Patrese Veloso e Silva" userId="d38f2932-d1af-40b4-8e98-f361e3a77853" providerId="ADAL" clId="{CAFAC78B-94F4-4BC7-BA26-8683BFDF0F5E}" dt="2024-10-18T16:12:21.741" v="48"/>
          <ac:spMkLst>
            <pc:docMk/>
            <pc:sldMk cId="3268126356" sldId="474"/>
            <ac:spMk id="6" creationId="{27A56F2B-68DB-04DC-1B2D-A087D071063E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2:42:37.066" v="776" actId="47"/>
        <pc:sldMkLst>
          <pc:docMk/>
          <pc:sldMk cId="547226144" sldId="475"/>
        </pc:sldMkLst>
        <pc:spChg chg="mod">
          <ac:chgData name="Ramon Patrese Veloso e Silva" userId="d38f2932-d1af-40b4-8e98-f361e3a77853" providerId="ADAL" clId="{CAFAC78B-94F4-4BC7-BA26-8683BFDF0F5E}" dt="2024-10-18T16:15:09.286" v="71" actId="113"/>
          <ac:spMkLst>
            <pc:docMk/>
            <pc:sldMk cId="547226144" sldId="475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4:00:16.662" v="1019" actId="113"/>
        <pc:sldMkLst>
          <pc:docMk/>
          <pc:sldMk cId="2981577966" sldId="476"/>
        </pc:sldMkLst>
        <pc:spChg chg="mod">
          <ac:chgData name="Ramon Patrese Veloso e Silva" userId="d38f2932-d1af-40b4-8e98-f361e3a77853" providerId="ADAL" clId="{CAFAC78B-94F4-4BC7-BA26-8683BFDF0F5E}" dt="2024-10-21T14:00:16.662" v="1019" actId="113"/>
          <ac:spMkLst>
            <pc:docMk/>
            <pc:sldMk cId="2981577966" sldId="476"/>
            <ac:spMk id="2" creationId="{B97391FA-E007-5397-EF1B-27D54BA5A311}"/>
          </ac:spMkLst>
        </pc:spChg>
      </pc:sldChg>
      <pc:sldChg chg="add del">
        <pc:chgData name="Ramon Patrese Veloso e Silva" userId="d38f2932-d1af-40b4-8e98-f361e3a77853" providerId="ADAL" clId="{CAFAC78B-94F4-4BC7-BA26-8683BFDF0F5E}" dt="2024-10-21T13:41:10.323" v="820" actId="2696"/>
        <pc:sldMkLst>
          <pc:docMk/>
          <pc:sldMk cId="3408233194" sldId="476"/>
        </pc:sldMkLst>
      </pc:sldChg>
      <pc:sldChg chg="add del">
        <pc:chgData name="Ramon Patrese Veloso e Silva" userId="d38f2932-d1af-40b4-8e98-f361e3a77853" providerId="ADAL" clId="{CAFAC78B-94F4-4BC7-BA26-8683BFDF0F5E}" dt="2024-10-21T14:06:14.922" v="1143" actId="47"/>
        <pc:sldMkLst>
          <pc:docMk/>
          <pc:sldMk cId="1711459857" sldId="477"/>
        </pc:sldMkLst>
      </pc:sldChg>
      <pc:sldChg chg="modSp add del mod">
        <pc:chgData name="Ramon Patrese Veloso e Silva" userId="d38f2932-d1af-40b4-8e98-f361e3a77853" providerId="ADAL" clId="{CAFAC78B-94F4-4BC7-BA26-8683BFDF0F5E}" dt="2024-10-21T13:41:10.323" v="820" actId="2696"/>
        <pc:sldMkLst>
          <pc:docMk/>
          <pc:sldMk cId="3649604941" sldId="477"/>
        </pc:sldMkLst>
        <pc:spChg chg="mod">
          <ac:chgData name="Ramon Patrese Veloso e Silva" userId="d38f2932-d1af-40b4-8e98-f361e3a77853" providerId="ADAL" clId="{CAFAC78B-94F4-4BC7-BA26-8683BFDF0F5E}" dt="2024-10-18T16:18:30.694" v="86" actId="113"/>
          <ac:spMkLst>
            <pc:docMk/>
            <pc:sldMk cId="3649604941" sldId="477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3:41:10.323" v="820" actId="2696"/>
        <pc:sldMkLst>
          <pc:docMk/>
          <pc:sldMk cId="373362520" sldId="478"/>
        </pc:sldMkLst>
        <pc:spChg chg="mod">
          <ac:chgData name="Ramon Patrese Veloso e Silva" userId="d38f2932-d1af-40b4-8e98-f361e3a77853" providerId="ADAL" clId="{CAFAC78B-94F4-4BC7-BA26-8683BFDF0F5E}" dt="2024-10-18T16:19:23.451" v="100" actId="113"/>
          <ac:spMkLst>
            <pc:docMk/>
            <pc:sldMk cId="373362520" sldId="478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4:02:44.063" v="1070" actId="47"/>
        <pc:sldMkLst>
          <pc:docMk/>
          <pc:sldMk cId="3432744105" sldId="478"/>
        </pc:sldMkLst>
        <pc:spChg chg="mod">
          <ac:chgData name="Ramon Patrese Veloso e Silva" userId="d38f2932-d1af-40b4-8e98-f361e3a77853" providerId="ADAL" clId="{CAFAC78B-94F4-4BC7-BA26-8683BFDF0F5E}" dt="2024-10-21T13:57:06.536" v="904" actId="6549"/>
          <ac:spMkLst>
            <pc:docMk/>
            <pc:sldMk cId="3432744105" sldId="478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3:41:10.323" v="820" actId="2696"/>
        <pc:sldMkLst>
          <pc:docMk/>
          <pc:sldMk cId="2476857008" sldId="479"/>
        </pc:sldMkLst>
        <pc:spChg chg="mod">
          <ac:chgData name="Ramon Patrese Veloso e Silva" userId="d38f2932-d1af-40b4-8e98-f361e3a77853" providerId="ADAL" clId="{CAFAC78B-94F4-4BC7-BA26-8683BFDF0F5E}" dt="2024-10-18T16:29:01.717" v="112" actId="113"/>
          <ac:spMkLst>
            <pc:docMk/>
            <pc:sldMk cId="2476857008" sldId="479"/>
            <ac:spMk id="2" creationId="{B97391FA-E007-5397-EF1B-27D54BA5A311}"/>
          </ac:spMkLst>
        </pc:spChg>
      </pc:sldChg>
      <pc:sldChg chg="add del">
        <pc:chgData name="Ramon Patrese Veloso e Silva" userId="d38f2932-d1af-40b4-8e98-f361e3a77853" providerId="ADAL" clId="{CAFAC78B-94F4-4BC7-BA26-8683BFDF0F5E}" dt="2024-10-21T13:57:21.153" v="905" actId="47"/>
        <pc:sldMkLst>
          <pc:docMk/>
          <pc:sldMk cId="3367590694" sldId="479"/>
        </pc:sldMkLst>
      </pc:sldChg>
      <pc:sldChg chg="modSp add del mod">
        <pc:chgData name="Ramon Patrese Veloso e Silva" userId="d38f2932-d1af-40b4-8e98-f361e3a77853" providerId="ADAL" clId="{CAFAC78B-94F4-4BC7-BA26-8683BFDF0F5E}" dt="2024-10-21T13:40:44.252" v="819" actId="47"/>
        <pc:sldMkLst>
          <pc:docMk/>
          <pc:sldMk cId="3919511073" sldId="480"/>
        </pc:sldMkLst>
        <pc:spChg chg="mod">
          <ac:chgData name="Ramon Patrese Veloso e Silva" userId="d38f2932-d1af-40b4-8e98-f361e3a77853" providerId="ADAL" clId="{CAFAC78B-94F4-4BC7-BA26-8683BFDF0F5E}" dt="2024-10-18T16:29:59.946" v="128" actId="123"/>
          <ac:spMkLst>
            <pc:docMk/>
            <pc:sldMk cId="3919511073" sldId="480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3:39:03.775" v="804" actId="47"/>
        <pc:sldMkLst>
          <pc:docMk/>
          <pc:sldMk cId="630566049" sldId="481"/>
        </pc:sldMkLst>
        <pc:spChg chg="mod">
          <ac:chgData name="Ramon Patrese Veloso e Silva" userId="d38f2932-d1af-40b4-8e98-f361e3a77853" providerId="ADAL" clId="{CAFAC78B-94F4-4BC7-BA26-8683BFDF0F5E}" dt="2024-10-18T16:31:09.144" v="211" actId="113"/>
          <ac:spMkLst>
            <pc:docMk/>
            <pc:sldMk cId="630566049" sldId="481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3:39:48.032" v="817" actId="47"/>
        <pc:sldMkLst>
          <pc:docMk/>
          <pc:sldMk cId="2428401423" sldId="482"/>
        </pc:sldMkLst>
        <pc:spChg chg="mod">
          <ac:chgData name="Ramon Patrese Veloso e Silva" userId="d38f2932-d1af-40b4-8e98-f361e3a77853" providerId="ADAL" clId="{CAFAC78B-94F4-4BC7-BA26-8683BFDF0F5E}" dt="2024-10-18T16:33:01.813" v="223" actId="113"/>
          <ac:spMkLst>
            <pc:docMk/>
            <pc:sldMk cId="2428401423" sldId="482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21T14:01:56.291" v="1069" actId="47"/>
        <pc:sldMkLst>
          <pc:docMk/>
          <pc:sldMk cId="1087923616" sldId="483"/>
        </pc:sldMkLst>
        <pc:spChg chg="mod">
          <ac:chgData name="Ramon Patrese Veloso e Silva" userId="d38f2932-d1af-40b4-8e98-f361e3a77853" providerId="ADAL" clId="{CAFAC78B-94F4-4BC7-BA26-8683BFDF0F5E}" dt="2024-10-18T16:33:40.968" v="236" actId="113"/>
          <ac:spMkLst>
            <pc:docMk/>
            <pc:sldMk cId="1087923616" sldId="483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2:38:46.566" v="763" actId="115"/>
        <pc:sldMkLst>
          <pc:docMk/>
          <pc:sldMk cId="1390137216" sldId="484"/>
        </pc:sldMkLst>
        <pc:spChg chg="mod">
          <ac:chgData name="Ramon Patrese Veloso e Silva" userId="d38f2932-d1af-40b4-8e98-f361e3a77853" providerId="ADAL" clId="{CAFAC78B-94F4-4BC7-BA26-8683BFDF0F5E}" dt="2024-10-21T12:38:46.566" v="763" actId="115"/>
          <ac:spMkLst>
            <pc:docMk/>
            <pc:sldMk cId="1390137216" sldId="484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6:21:42.929" v="1260" actId="113"/>
        <pc:sldMkLst>
          <pc:docMk/>
          <pc:sldMk cId="1133370618" sldId="485"/>
        </pc:sldMkLst>
        <pc:spChg chg="mod">
          <ac:chgData name="Ramon Patrese Veloso e Silva" userId="d38f2932-d1af-40b4-8e98-f361e3a77853" providerId="ADAL" clId="{CAFAC78B-94F4-4BC7-BA26-8683BFDF0F5E}" dt="2024-10-21T16:21:42.929" v="1260" actId="113"/>
          <ac:spMkLst>
            <pc:docMk/>
            <pc:sldMk cId="1133370618" sldId="485"/>
            <ac:spMk id="2" creationId="{B97391FA-E007-5397-EF1B-27D54BA5A311}"/>
          </ac:spMkLst>
        </pc:spChg>
      </pc:sldChg>
      <pc:sldChg chg="modSp add mod ord">
        <pc:chgData name="Ramon Patrese Veloso e Silva" userId="d38f2932-d1af-40b4-8e98-f361e3a77853" providerId="ADAL" clId="{CAFAC78B-94F4-4BC7-BA26-8683BFDF0F5E}" dt="2024-10-21T12:39:24.460" v="768"/>
        <pc:sldMkLst>
          <pc:docMk/>
          <pc:sldMk cId="3274984301" sldId="486"/>
        </pc:sldMkLst>
        <pc:spChg chg="mod">
          <ac:chgData name="Ramon Patrese Veloso e Silva" userId="d38f2932-d1af-40b4-8e98-f361e3a77853" providerId="ADAL" clId="{CAFAC78B-94F4-4BC7-BA26-8683BFDF0F5E}" dt="2024-10-18T17:21:10.713" v="510" actId="20577"/>
          <ac:spMkLst>
            <pc:docMk/>
            <pc:sldMk cId="3274984301" sldId="486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6:24:37.990" v="1262" actId="113"/>
        <pc:sldMkLst>
          <pc:docMk/>
          <pc:sldMk cId="294532772" sldId="487"/>
        </pc:sldMkLst>
        <pc:spChg chg="mod">
          <ac:chgData name="Ramon Patrese Veloso e Silva" userId="d38f2932-d1af-40b4-8e98-f361e3a77853" providerId="ADAL" clId="{CAFAC78B-94F4-4BC7-BA26-8683BFDF0F5E}" dt="2024-10-21T16:24:37.990" v="1262" actId="113"/>
          <ac:spMkLst>
            <pc:docMk/>
            <pc:sldMk cId="294532772" sldId="487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2:40:44.858" v="772" actId="1076"/>
        <pc:sldMkLst>
          <pc:docMk/>
          <pc:sldMk cId="1561395314" sldId="488"/>
        </pc:sldMkLst>
        <pc:spChg chg="mod">
          <ac:chgData name="Ramon Patrese Veloso e Silva" userId="d38f2932-d1af-40b4-8e98-f361e3a77853" providerId="ADAL" clId="{CAFAC78B-94F4-4BC7-BA26-8683BFDF0F5E}" dt="2024-10-21T12:40:44.858" v="772" actId="1076"/>
          <ac:spMkLst>
            <pc:docMk/>
            <pc:sldMk cId="1561395314" sldId="488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2:41:03.171" v="774" actId="115"/>
        <pc:sldMkLst>
          <pc:docMk/>
          <pc:sldMk cId="887571607" sldId="489"/>
        </pc:sldMkLst>
        <pc:spChg chg="mod">
          <ac:chgData name="Ramon Patrese Veloso e Silva" userId="d38f2932-d1af-40b4-8e98-f361e3a77853" providerId="ADAL" clId="{CAFAC78B-94F4-4BC7-BA26-8683BFDF0F5E}" dt="2024-10-21T12:41:03.171" v="774" actId="115"/>
          <ac:spMkLst>
            <pc:docMk/>
            <pc:sldMk cId="887571607" sldId="489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2:41:20.980" v="775"/>
        <pc:sldMkLst>
          <pc:docMk/>
          <pc:sldMk cId="3489853619" sldId="490"/>
        </pc:sldMkLst>
        <pc:spChg chg="mod">
          <ac:chgData name="Ramon Patrese Veloso e Silva" userId="d38f2932-d1af-40b4-8e98-f361e3a77853" providerId="ADAL" clId="{CAFAC78B-94F4-4BC7-BA26-8683BFDF0F5E}" dt="2024-10-21T12:41:20.980" v="775"/>
          <ac:spMkLst>
            <pc:docMk/>
            <pc:sldMk cId="3489853619" sldId="490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2T11:36:57.712" v="1279" actId="113"/>
        <pc:sldMkLst>
          <pc:docMk/>
          <pc:sldMk cId="646307445" sldId="491"/>
        </pc:sldMkLst>
        <pc:spChg chg="mod">
          <ac:chgData name="Ramon Patrese Veloso e Silva" userId="d38f2932-d1af-40b4-8e98-f361e3a77853" providerId="ADAL" clId="{CAFAC78B-94F4-4BC7-BA26-8683BFDF0F5E}" dt="2024-10-22T11:36:57.712" v="1279" actId="113"/>
          <ac:spMkLst>
            <pc:docMk/>
            <pc:sldMk cId="646307445" sldId="491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18T17:34:53.065" v="614" actId="6549"/>
        <pc:sldMkLst>
          <pc:docMk/>
          <pc:sldMk cId="725522390" sldId="492"/>
        </pc:sldMkLst>
        <pc:spChg chg="mod">
          <ac:chgData name="Ramon Patrese Veloso e Silva" userId="d38f2932-d1af-40b4-8e98-f361e3a77853" providerId="ADAL" clId="{CAFAC78B-94F4-4BC7-BA26-8683BFDF0F5E}" dt="2024-10-18T17:34:53.065" v="614" actId="6549"/>
          <ac:spMkLst>
            <pc:docMk/>
            <pc:sldMk cId="725522390" sldId="492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18T17:40:46.579" v="669" actId="113"/>
        <pc:sldMkLst>
          <pc:docMk/>
          <pc:sldMk cId="2842010981" sldId="493"/>
        </pc:sldMkLst>
        <pc:spChg chg="mod">
          <ac:chgData name="Ramon Patrese Veloso e Silva" userId="d38f2932-d1af-40b4-8e98-f361e3a77853" providerId="ADAL" clId="{CAFAC78B-94F4-4BC7-BA26-8683BFDF0F5E}" dt="2024-10-18T17:40:46.579" v="669" actId="113"/>
          <ac:spMkLst>
            <pc:docMk/>
            <pc:sldMk cId="2842010981" sldId="493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2T11:37:35.027" v="1282" actId="255"/>
        <pc:sldMkLst>
          <pc:docMk/>
          <pc:sldMk cId="978846213" sldId="494"/>
        </pc:sldMkLst>
        <pc:spChg chg="mod">
          <ac:chgData name="Ramon Patrese Veloso e Silva" userId="d38f2932-d1af-40b4-8e98-f361e3a77853" providerId="ADAL" clId="{CAFAC78B-94F4-4BC7-BA26-8683BFDF0F5E}" dt="2024-10-22T11:37:35.027" v="1282" actId="255"/>
          <ac:spMkLst>
            <pc:docMk/>
            <pc:sldMk cId="978846213" sldId="494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2T11:37:52.929" v="1285" actId="255"/>
        <pc:sldMkLst>
          <pc:docMk/>
          <pc:sldMk cId="3049166853" sldId="495"/>
        </pc:sldMkLst>
        <pc:spChg chg="mod">
          <ac:chgData name="Ramon Patrese Veloso e Silva" userId="d38f2932-d1af-40b4-8e98-f361e3a77853" providerId="ADAL" clId="{CAFAC78B-94F4-4BC7-BA26-8683BFDF0F5E}" dt="2024-10-22T11:37:52.929" v="1285" actId="255"/>
          <ac:spMkLst>
            <pc:docMk/>
            <pc:sldMk cId="3049166853" sldId="495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2T11:38:00.712" v="1286" actId="255"/>
        <pc:sldMkLst>
          <pc:docMk/>
          <pc:sldMk cId="1944370657" sldId="496"/>
        </pc:sldMkLst>
        <pc:spChg chg="mod">
          <ac:chgData name="Ramon Patrese Veloso e Silva" userId="d38f2932-d1af-40b4-8e98-f361e3a77853" providerId="ADAL" clId="{CAFAC78B-94F4-4BC7-BA26-8683BFDF0F5E}" dt="2024-10-22T11:38:00.712" v="1286" actId="255"/>
          <ac:spMkLst>
            <pc:docMk/>
            <pc:sldMk cId="1944370657" sldId="496"/>
            <ac:spMk id="2" creationId="{B97391FA-E007-5397-EF1B-27D54BA5A311}"/>
          </ac:spMkLst>
        </pc:spChg>
      </pc:sldChg>
      <pc:sldChg chg="modSp add del mod">
        <pc:chgData name="Ramon Patrese Veloso e Silva" userId="d38f2932-d1af-40b4-8e98-f361e3a77853" providerId="ADAL" clId="{CAFAC78B-94F4-4BC7-BA26-8683BFDF0F5E}" dt="2024-10-18T17:46:27.650" v="737" actId="6549"/>
        <pc:sldMkLst>
          <pc:docMk/>
          <pc:sldMk cId="2796885259" sldId="497"/>
        </pc:sldMkLst>
        <pc:spChg chg="mod">
          <ac:chgData name="Ramon Patrese Veloso e Silva" userId="d38f2932-d1af-40b4-8e98-f361e3a77853" providerId="ADAL" clId="{CAFAC78B-94F4-4BC7-BA26-8683BFDF0F5E}" dt="2024-10-18T17:46:27.650" v="737" actId="6549"/>
          <ac:spMkLst>
            <pc:docMk/>
            <pc:sldMk cId="2796885259" sldId="497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18T17:46:35.890" v="739" actId="6549"/>
        <pc:sldMkLst>
          <pc:docMk/>
          <pc:sldMk cId="4142365348" sldId="498"/>
        </pc:sldMkLst>
        <pc:spChg chg="mod">
          <ac:chgData name="Ramon Patrese Veloso e Silva" userId="d38f2932-d1af-40b4-8e98-f361e3a77853" providerId="ADAL" clId="{CAFAC78B-94F4-4BC7-BA26-8683BFDF0F5E}" dt="2024-10-18T17:46:35.890" v="739" actId="6549"/>
          <ac:spMkLst>
            <pc:docMk/>
            <pc:sldMk cId="4142365348" sldId="498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6:31:58.934" v="1265" actId="113"/>
        <pc:sldMkLst>
          <pc:docMk/>
          <pc:sldMk cId="2562861508" sldId="499"/>
        </pc:sldMkLst>
        <pc:spChg chg="mod">
          <ac:chgData name="Ramon Patrese Veloso e Silva" userId="d38f2932-d1af-40b4-8e98-f361e3a77853" providerId="ADAL" clId="{CAFAC78B-94F4-4BC7-BA26-8683BFDF0F5E}" dt="2024-10-21T16:31:58.934" v="1265" actId="113"/>
          <ac:spMkLst>
            <pc:docMk/>
            <pc:sldMk cId="2562861508" sldId="499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18T17:50:40.793" v="760" actId="113"/>
        <pc:sldMkLst>
          <pc:docMk/>
          <pc:sldMk cId="2556649107" sldId="500"/>
        </pc:sldMkLst>
        <pc:spChg chg="mod">
          <ac:chgData name="Ramon Patrese Veloso e Silva" userId="d38f2932-d1af-40b4-8e98-f361e3a77853" providerId="ADAL" clId="{CAFAC78B-94F4-4BC7-BA26-8683BFDF0F5E}" dt="2024-10-18T17:50:40.793" v="760" actId="113"/>
          <ac:spMkLst>
            <pc:docMk/>
            <pc:sldMk cId="2556649107" sldId="500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4:01:35.732" v="1067" actId="20577"/>
        <pc:sldMkLst>
          <pc:docMk/>
          <pc:sldMk cId="1673106792" sldId="501"/>
        </pc:sldMkLst>
        <pc:spChg chg="mod">
          <ac:chgData name="Ramon Patrese Veloso e Silva" userId="d38f2932-d1af-40b4-8e98-f361e3a77853" providerId="ADAL" clId="{CAFAC78B-94F4-4BC7-BA26-8683BFDF0F5E}" dt="2024-10-21T14:01:35.732" v="1067" actId="20577"/>
          <ac:spMkLst>
            <pc:docMk/>
            <pc:sldMk cId="1673106792" sldId="501"/>
            <ac:spMk id="2" creationId="{B97391FA-E007-5397-EF1B-27D54BA5A311}"/>
          </ac:spMkLst>
        </pc:spChg>
      </pc:sldChg>
      <pc:sldChg chg="add del">
        <pc:chgData name="Ramon Patrese Veloso e Silva" userId="d38f2932-d1af-40b4-8e98-f361e3a77853" providerId="ADAL" clId="{CAFAC78B-94F4-4BC7-BA26-8683BFDF0F5E}" dt="2024-10-21T14:01:07.592" v="1020" actId="2696"/>
        <pc:sldMkLst>
          <pc:docMk/>
          <pc:sldMk cId="2681750471" sldId="501"/>
        </pc:sldMkLst>
      </pc:sldChg>
      <pc:sldChg chg="modSp add mod">
        <pc:chgData name="Ramon Patrese Veloso e Silva" userId="d38f2932-d1af-40b4-8e98-f361e3a77853" providerId="ADAL" clId="{CAFAC78B-94F4-4BC7-BA26-8683BFDF0F5E}" dt="2024-10-21T14:10:14.494" v="1244" actId="20577"/>
        <pc:sldMkLst>
          <pc:docMk/>
          <pc:sldMk cId="1450212594" sldId="502"/>
        </pc:sldMkLst>
        <pc:spChg chg="mod">
          <ac:chgData name="Ramon Patrese Veloso e Silva" userId="d38f2932-d1af-40b4-8e98-f361e3a77853" providerId="ADAL" clId="{CAFAC78B-94F4-4BC7-BA26-8683BFDF0F5E}" dt="2024-10-21T14:10:14.494" v="1244" actId="20577"/>
          <ac:spMkLst>
            <pc:docMk/>
            <pc:sldMk cId="1450212594" sldId="502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3:51:04.307" v="882"/>
        <pc:sldMkLst>
          <pc:docMk/>
          <pc:sldMk cId="3141453080" sldId="503"/>
        </pc:sldMkLst>
        <pc:spChg chg="mod">
          <ac:chgData name="Ramon Patrese Veloso e Silva" userId="d38f2932-d1af-40b4-8e98-f361e3a77853" providerId="ADAL" clId="{CAFAC78B-94F4-4BC7-BA26-8683BFDF0F5E}" dt="2024-10-21T13:51:04.307" v="882"/>
          <ac:spMkLst>
            <pc:docMk/>
            <pc:sldMk cId="3141453080" sldId="503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6:34:32.003" v="1272" actId="948"/>
        <pc:sldMkLst>
          <pc:docMk/>
          <pc:sldMk cId="3374560717" sldId="504"/>
        </pc:sldMkLst>
        <pc:spChg chg="mod">
          <ac:chgData name="Ramon Patrese Veloso e Silva" userId="d38f2932-d1af-40b4-8e98-f361e3a77853" providerId="ADAL" clId="{CAFAC78B-94F4-4BC7-BA26-8683BFDF0F5E}" dt="2024-10-21T16:34:32.003" v="1272" actId="948"/>
          <ac:spMkLst>
            <pc:docMk/>
            <pc:sldMk cId="3374560717" sldId="504"/>
            <ac:spMk id="2" creationId="{B97391FA-E007-5397-EF1B-27D54BA5A311}"/>
          </ac:spMkLst>
        </pc:spChg>
      </pc:sldChg>
      <pc:sldChg chg="add">
        <pc:chgData name="Ramon Patrese Veloso e Silva" userId="d38f2932-d1af-40b4-8e98-f361e3a77853" providerId="ADAL" clId="{CAFAC78B-94F4-4BC7-BA26-8683BFDF0F5E}" dt="2024-10-21T14:01:54.116" v="1068"/>
        <pc:sldMkLst>
          <pc:docMk/>
          <pc:sldMk cId="1809515282" sldId="505"/>
        </pc:sldMkLst>
      </pc:sldChg>
      <pc:sldChg chg="modSp add mod">
        <pc:chgData name="Ramon Patrese Veloso e Silva" userId="d38f2932-d1af-40b4-8e98-f361e3a77853" providerId="ADAL" clId="{CAFAC78B-94F4-4BC7-BA26-8683BFDF0F5E}" dt="2024-10-22T11:32:35.390" v="1275" actId="6549"/>
        <pc:sldMkLst>
          <pc:docMk/>
          <pc:sldMk cId="2863891413" sldId="506"/>
        </pc:sldMkLst>
        <pc:spChg chg="mod">
          <ac:chgData name="Ramon Patrese Veloso e Silva" userId="d38f2932-d1af-40b4-8e98-f361e3a77853" providerId="ADAL" clId="{CAFAC78B-94F4-4BC7-BA26-8683BFDF0F5E}" dt="2024-10-22T11:32:35.390" v="1275" actId="6549"/>
          <ac:spMkLst>
            <pc:docMk/>
            <pc:sldMk cId="2863891413" sldId="506"/>
            <ac:spMk id="2" creationId="{B97391FA-E007-5397-EF1B-27D54BA5A311}"/>
          </ac:spMkLst>
        </pc:spChg>
      </pc:sldChg>
      <pc:sldChg chg="modSp add mod">
        <pc:chgData name="Ramon Patrese Veloso e Silva" userId="d38f2932-d1af-40b4-8e98-f361e3a77853" providerId="ADAL" clId="{CAFAC78B-94F4-4BC7-BA26-8683BFDF0F5E}" dt="2024-10-21T14:08:28.471" v="1222"/>
        <pc:sldMkLst>
          <pc:docMk/>
          <pc:sldMk cId="850244987" sldId="507"/>
        </pc:sldMkLst>
        <pc:spChg chg="mod">
          <ac:chgData name="Ramon Patrese Veloso e Silva" userId="d38f2932-d1af-40b4-8e98-f361e3a77853" providerId="ADAL" clId="{CAFAC78B-94F4-4BC7-BA26-8683BFDF0F5E}" dt="2024-10-21T14:08:28.471" v="1222"/>
          <ac:spMkLst>
            <pc:docMk/>
            <pc:sldMk cId="850244987" sldId="507"/>
            <ac:spMk id="2" creationId="{B97391FA-E007-5397-EF1B-27D54BA5A31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7C5186-86CF-493B-9F88-381DE2697E5A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32A98A-B11A-47B4-8BAB-04773A2AAF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532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33E347-419A-4241-AA28-99D95542BB80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BFECFD5-657D-4B4D-98B0-564EDDBEF8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05753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11353800" y="5995988"/>
            <a:ext cx="606425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401638"/>
            <a:ext cx="12209463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357D33-4B38-485D-A1BC-4EF09CCD7069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A046F5E-E2A7-4632-87E8-37C6E22E14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2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6C2051-9699-4BA8-9C16-65439098433B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69FB30F-0F48-4AB9-95E7-DD0E515201B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5952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08B6CC-A6AA-4925-AA7E-30008C0C804A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898A570-24C8-49D1-8434-F2AE50399E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171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8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18E5D7-B016-4371-88D6-7337F6A44F16}" type="datetimeFigureOut">
              <a:rPr lang="pt-BR"/>
              <a:pPr>
                <a:defRPr/>
              </a:pPr>
              <a:t>24/10/2024</a:t>
            </a:fld>
            <a:endParaRPr lang="pt-BR"/>
          </a:p>
        </p:txBody>
      </p:sp>
      <p:sp>
        <p:nvSpPr>
          <p:cNvPr id="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4F0274E4-E121-4C5D-B206-E10C54A9B94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021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271463"/>
            <a:ext cx="12268201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838200" y="249443"/>
            <a:ext cx="9829800" cy="1087867"/>
          </a:xfrm>
          <a:prstGeom prst="rect">
            <a:avLst/>
          </a:prstGeom>
        </p:spPr>
        <p:txBody>
          <a:bodyPr anchor="b" anchorCtr="0"/>
          <a:lstStyle>
            <a:lvl1pPr algn="l">
              <a:defRPr sz="4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5726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0" y="0"/>
            <a:ext cx="12192000" cy="1603375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1538"/>
            <a:ext cx="12268200" cy="825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5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800" y="6176963"/>
            <a:ext cx="64611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EAEAEA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EAEAEA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6086475" y="872068"/>
            <a:ext cx="6105525" cy="28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sz="3600" dirty="0"/>
              <a:t>Contratações Públicas em Período de Transição e a Continuidade dos Serviços Públicos</a:t>
            </a:r>
            <a:br>
              <a:rPr lang="pt-BR" altLang="pt-BR" sz="3600" dirty="0"/>
            </a:br>
            <a:r>
              <a:rPr lang="pt-BR" altLang="pt-BR" sz="2800" i="1" dirty="0"/>
              <a:t>Ramon Patrese</a:t>
            </a:r>
            <a:br>
              <a:rPr lang="pt-BR" altLang="pt-BR" sz="2800" i="1" dirty="0"/>
            </a:br>
            <a:r>
              <a:rPr lang="pt-BR" altLang="pt-BR" sz="2800" i="1" dirty="0"/>
              <a:t>Auditor de Controle Externo TCE/PI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431800" y="4216400"/>
            <a:ext cx="113966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391305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Introdução à Nova Lei de Licitações (Lei nº 14.133/2021)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Substitui as antigas Leis nº 8.666/1993, 10.520/2002 e parte do RDC.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Objetivos da Nova Lei: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Modernizar e simplificar procedimentos.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Maior transparência e eficiência.</a:t>
            </a:r>
          </a:p>
          <a:p>
            <a:pPr marL="800100" lvl="1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Foco no planejamento e gestão contratual.</a:t>
            </a:r>
          </a:p>
          <a:p>
            <a:pPr algn="just">
              <a:lnSpc>
                <a:spcPct val="150000"/>
              </a:lnSpc>
            </a:pP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084050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0095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CONTRATAÇÃO DIRETA E CONTINUIDADE DOS SERVIÇOS PÚBLICOS</a:t>
            </a:r>
          </a:p>
          <a:p>
            <a:pPr algn="just"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75. É dispensável a licitação: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VIII - nos casos de emergência ou de calamidade pública, quando caracterizada urgência de atendimento de situação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que possa ocasionar prejuízo ou comprometer a continuidade dos serviços públicos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ou a segurança de pessoas, obras, serviços, equipamentos e outros bens, públicos ou particulares, e somente para aquisição dos bens necessários ao atendimento da situação emergencial ou calamitosa e para as parcelas de obras e serviços que possam ser concluídas no prazo máximo de 1 (um) ano, contado da data de ocorrência da emergência ou da calamidade,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vedadas a prorrogação dos respectivos contratos e a recontratação de empresa já contratada com base no disposto neste inciso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2400" b="1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39013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36009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CONTRATAÇÃO DIRETA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6º Para os fins do inciso VIII do caput deste artigo,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considera-se emergencial a contratação por dispensa com objetivo de manter a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continuidade do serviço públic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e deverão ser observados os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valores praticados pelo mercado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na forma do art. 23 desta Lei e adotadas as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providências necessárias para a conclusão do processo licitatório</a:t>
            </a:r>
            <a:r>
              <a:rPr lang="pt-BR" sz="2400" b="1" i="0" u="sng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sem prejuízo de apuração de responsabilidade dos agentes públicos que deram causa à situação emergencial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3274984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CONTRATAÇÃO DIRETA E CONTINUIDADE DOS SERVIÇOS PÚBLICOS</a:t>
            </a:r>
          </a:p>
          <a:p>
            <a:pPr algn="just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ADI 6890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É constitucional a vedação à recontratação de empresa contratada diretamente por dispensa de licitação nos casos de emergência ou calamidade pública, prevista no inc. VIII do art. 75 da Lei n. 14.133/2021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 - A vedação incide na recontratação fundada na mesma situação emergencial ou calamitosa que extrapole o prazo máximo legal de 1 (um) ano,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 não impede que a empresa participe de eventual licitação substitutiva à dispensa de licitação e seja contratada diretamente por outro fundamento previsto em lei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incluindo uma nova emergência ou calamidade pública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sem prejuízo do controle de abusos ou ilegalidades na aplicação da norma. 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133370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234844" y="1536174"/>
            <a:ext cx="11722311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ADESÃO A ATA DE REGISTRO DE PREÇOS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86. O órgão ou entidade gerenciadora deverá, na fase preparatória do processo licitatório, para fins de registro de preços,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realizar procedimento público de intenção de registro de preços para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nos termos de regulamento, possibilitar, pelo prazo mínimo de 8 (oito) dias úteis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a participação de outros órgãos ou entidades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na respectiva ata e determinar a estimativa total de quantidades da contratação.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9453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234844" y="1451021"/>
            <a:ext cx="11722311" cy="41549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ADESÃO A ATA DE REGISTRO DE PREÇOS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2º Se não participarem do procedimento previsto no caput deste artigo, os órgãos e entidades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poderão aderir à ata de registro de preços na condição de não participantes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observados os seguintes requisitos: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apresentação de justificativa da vantagem da adesão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inclusive em situações de provável desabastecimento ou descontinuidade de serviço público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demonstração de que os valores registrados estão compatíveis com os valores praticados pelo mercado na forma do art. 23 desta Lei;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prévias consulta e aceitação do órgão ou entidade gerenciadora e do fornecedor.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561395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43396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DURAÇÃO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106.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Administração poderá celebrar contratos com prazo de até 5 (cinco) anos nas hipóteses de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serviços e fornecimentos contínuos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observadas as seguintes diretrizes: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a autoridade competente do órgão ou entidade contratante deverá atestar a maior vantagem econômica vislumbrada em razão da contratação plurianual;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a Administração deverá atestar, no início da contratação e de cada exercício, a existência de créditos orçamentários vinculados à contratação e a vantagem em sua manutenção;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88757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DURAÇÃO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106.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Administração poderá celebrar contratos com prazo de até 5 (cinco) anos nas hipóteses de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serviços e fornecimentos contínuos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observadas as seguintes diretrizes: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Administração terá a opção de extinguir o contrato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sem ônus,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quando não dispuser de créditos orçamentários para sua continuidade ou quando entender que o contrato não mais lhe oferece vantagem.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1º A extinção mencionada no inciso III do caput deste artigo ocorrerá apenas na próxima data de aniversário do contrato e não poderá ocorrer em prazo inferior a 2 (dois) meses, contado da referida data.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348985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61555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EXTINÇÃO DE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139.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extinção determinada por ato unilateral da Administração poderá acarretar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sem prejuízo das sanções previstas nesta Lei, as seguintes consequências: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assunção imediata do objeto do contrato, 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no estado e local em que se encontrar, por ato próprio da Administração;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ocupação e utilização do local, 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das instalações, dos equipamentos, do material e do pessoal empregados na execução do contrato e necessários à sua continuidade;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1º A aplicação das medidas previstas nos incisos I e II do caput deste artigo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ficará a critério da Administração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que poderá dar continuidade à obra ou ao serviço por execução direta ou indireta.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2º Na hipótese do inciso II do caput deste artigo,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ato deverá ser precedido de autorização 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expressa do ministro de Estado, do secretário estadual ou do </a:t>
            </a:r>
            <a:r>
              <a:rPr lang="pt-BR" sz="22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secretário municipal competente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conforme o caso.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646307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EXTINÇÃO DE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execução da garantia contratual para: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a) ressarcimento da Administração Pública por prejuízos decorrentes da não execução;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b) pagamento de verbas trabalhistas, fundiárias e previdenciárias, quando cabível;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c) pagamento das multas devidas à Administração Pública;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d) exigência da assunção da execução e da conclusão do objeto do contrato pela seguradora, quando cabível;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IV - retenção dos créditos decorrentes do contrato até o limite dos prejuízos causados à Administração Pública e das multas aplicadas.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72552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8685" y="1623060"/>
            <a:ext cx="11082746" cy="5262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Contextualização</a:t>
            </a:r>
            <a:endParaRPr lang="pt-BR" sz="24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4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Transição Governamental</a:t>
            </a:r>
            <a:r>
              <a:rPr lang="pt-BR" sz="2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Períodos críticos de adaptação entre governos.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Importância da Continuidade dos Serviços Públicos: </a:t>
            </a:r>
            <a:r>
              <a:rPr lang="pt-BR" sz="2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Serviços essenciais para a população não podem ser interrompidos.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Desafios Jurídicos e Administrativos</a:t>
            </a:r>
            <a:r>
              <a:rPr lang="pt-BR" sz="24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Como equilibrar novas gestões e contratos em andamento.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b="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b="1" dirty="0"/>
              <a:t>Fiscalização pelos Tribunais de Contas: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A transição é monitorada pelo Tribunal de Contas, que fiscaliza o cumprimento de normas de responsabilidade fiscal e garante que os gestores respeitem os limites orçamentários.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35257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ORDEM CRONOLÓGICA DE PAGAMENTOS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141. No dever de pagamento pela Administração, será observada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ordem cronológica para cada fonte diferenciada de recursos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subdividida nas seguintes categorias de contratos: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fornecimento de bens;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locações;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prestação de serviços;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IV - realização de obras.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842010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ORDEM CRONOLÓGICA DE PAGAMENTOS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1º A ordem cronológica referida no caput deste artigo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poderá ser alterada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mediante prévia justificativa da autoridade competent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 e </a:t>
            </a:r>
            <a:r>
              <a:rPr lang="pt-BR" sz="2400" b="1" i="0" u="sng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posterior comunicação ao órgão de controle interno da Administração e ao tribunal de contas competente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exclusivamente nas seguintes situações: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grave perturbação da ordem, situação de emergência ou calamidade pública;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pagamento a microempresa, empresa de pequeno porte, agricultor familiar, produtor rural pessoa física, microempreendedor individual e sociedade cooperativa,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desde que demonstrado o risco de descontinuidade do cumprimento do objeto do contrato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pagamento de serviços necessários ao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funcionamento dos sistemas estruturantes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desde que demonstrado o risco de descontinuidade do cumprimento do objeto do contrato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algn="just"/>
            <a:endParaRPr lang="pt-BR" sz="22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978846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ORDEM CRONOLÓGICA DE PAGAMENTOS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1º A ordem cronológica referida no caput deste artigo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poderá ser alterada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mediante prévia justificativa da autoridade competent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 e </a:t>
            </a:r>
            <a:r>
              <a:rPr lang="pt-BR" sz="2400" b="1" i="0" u="sng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posterior comunicação ao órgão de controle interno da Administração e ao tribunal de contas competente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exclusivamente nas seguintes situações: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IV - pagamento de direitos oriundos de contratos em caso de falência, recuperação judicial ou dissolução da empresa contratada;</a:t>
            </a: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 -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pagamento de contrato cujo objeto seja imprescindível para assegurar a integridade do patrimônio público ou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 manter o funcionamento das atividades finalísticas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do órgão ou entidade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quando demonstrado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risco de descontinuidade da prestação de serviço público de relevância ou o cumprimento da missão institucional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304916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ORDEM CRONOLÓGICA DE PAGAMENTOS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2º A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inobservância imotivada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 ordem cronológica referida no caput deste artigo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ensejará a apuração de responsabilidade do agente responsável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cabendo aos órgãos de controle a sua fiscalização.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3º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órgão ou entidade deverá disponibilizar, mensalmente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em seção específica de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acesso à informação em seu sítio na internet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a ordem cronológica de seus pagamentos, bem como as justificativas que fundamentarem a eventual alteração dessa ordem.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944370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41686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NULIDADE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147.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Constatada irregularidade no procedimento licitatório ou na execução contratual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caso não seja possível o saneamento,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decisão sobre a suspensão da execução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 sobre a declaração de nulidade do contrato </a:t>
            </a:r>
            <a:r>
              <a:rPr lang="pt-BR" sz="2200" b="1" i="0" u="sng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somente será adotada na hipótese em que se revelar medida de interesse público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com avaliação, entre outros, dos seguintes aspectos: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 - impactos econômicos e financeiros decorrentes do atraso na fruição dos benefícios do objeto do contrato;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 - riscos sociais, ambientais e à segurança da população local decorrentes do atraso na fruição dos benefícios do objeto do contrato;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III - motivação social e ambiental do contrato;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IV - custo da deterioração ou da perda das parcelas executadas;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 - despesa necessária à preservação das instalações e dos serviços já executados;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 - despesa inerente à desmobilização e ao posterior retorno às atividades;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796885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07831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NULIDADE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147.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Constatada irregularidade no procedimento licitatório ou na execução contratual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caso não seja possível o saneamento,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22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decisão sobre a suspensão da execução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 sobre a declaração de nulidade do contrato </a:t>
            </a:r>
            <a:r>
              <a:rPr lang="pt-BR" sz="2200" b="1" i="0" u="sng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somente será adotada na hipótese em que se revelar medida de interesse público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com avaliação, entre outros, dos seguintes aspectos: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VII - medidas efetivamente adotadas pelo titular do órgão ou entidade para o saneamento dos indícios de irregularidades apontados;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VIII - custo total e estágio de execução física e financeira dos contratos, dos convênios, das obras ou das parcelas envolvidas;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IX - fechamento de postos de trabalho diretos e indiretos em razão da paralisação;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 - custo para realização de nova licitação ou celebração de novo contrato;</a:t>
            </a: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XI - custo de oportunidade do capital durante o período de paralisação.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4142365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35394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NULIDADE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Parágrafo único.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Caso a paralisação ou anulação não se revele medida de interesse público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poder público deverá optar pela continuidade do contrato e pela solução da irregularidade por meio </a:t>
            </a:r>
            <a:r>
              <a:rPr lang="pt-BR" sz="24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 indenização por perdas e danos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400" b="1" i="0" dirty="0">
                <a:solidFill>
                  <a:srgbClr val="FF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sem prejuízo da apuração de responsabilidade e da aplicação de penalidades cabíveis.</a:t>
            </a:r>
          </a:p>
          <a:p>
            <a:pPr algn="just"/>
            <a:endParaRPr lang="pt-BR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2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56286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354874" y="1245281"/>
            <a:ext cx="11722311" cy="57554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NULIDADE DOS CONTRATOS E CONTINUIDADE DOS SERVIÇOS PÚBLICOS</a:t>
            </a:r>
          </a:p>
          <a:p>
            <a:pPr algn="just"/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Art. 148.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 declaração de nulidade do contrato administrativo requererá análise prévia do interesse público envolvido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na forma do art. 147 desta Lei, e operará retroativamente, impedindo os efeitos jurídicos que o contrato deveria produzir ordinariamente e desconstituindo os já produzidos.</a:t>
            </a:r>
          </a:p>
          <a:p>
            <a:pPr algn="just"/>
            <a:endParaRPr lang="pt-BR" sz="22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1º Caso não seja possível o retorno à situação fática anterior, a nulidade será resolvida pela indenização por perdas e danos, sem prejuízo da apuração de responsabilidade e aplicação das penalidades cabíveis.</a:t>
            </a:r>
          </a:p>
          <a:p>
            <a:pPr algn="just"/>
            <a:endParaRPr lang="pt-BR" sz="22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§ </a:t>
            </a:r>
            <a:r>
              <a:rPr lang="pt-BR" sz="22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2º Ao declarar a nulidade do contrato, a autoridade, com vistas à </a:t>
            </a:r>
            <a:r>
              <a:rPr lang="pt-BR" sz="2200" b="1" i="0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continuidade da atividade administrativa</a:t>
            </a:r>
            <a:r>
              <a:rPr lang="pt-BR" sz="22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poderá decidir que ela só tenha eficácia em momento futuro, suficiente para efetuar nova contratação, </a:t>
            </a:r>
            <a:r>
              <a:rPr lang="pt-BR" sz="2200" b="1" u="sng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por prazo de até 6 (seis) meses, prorrogável uma única vez.</a:t>
            </a:r>
            <a:endParaRPr lang="pt-BR" sz="22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endParaRPr lang="pt-BR" sz="22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556649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39106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Ferramentas de Apoio e Monitoramento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Portal Nacional de Contratações Públicas (PNCP):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Como utilizar a plataforma.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Licitações e Contratos WEB TCE/PI.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Painel de Preços TCE/PI.</a:t>
            </a:r>
            <a:endParaRPr lang="pt-BR" sz="2400" b="1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Capacitação e Treinamento: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que está disponível para os gestores e servidores.</a:t>
            </a: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630566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2A073-B244-A617-44E5-50DADDBA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A04DE718-6216-5881-0C24-41EBFE1E9E9E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873829" y="0"/>
            <a:ext cx="9048296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sz="3600" dirty="0">
                <a:solidFill>
                  <a:schemeClr val="bg1"/>
                </a:solidFill>
                <a:latin typeface="Palatino Linotype" pitchFamily="18" charset="0"/>
              </a:rPr>
              <a:t>Portal Nacional das Contratações Públicas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12DF639-0BEA-A008-D3B6-A80710DA28E5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894AC53-D817-A015-DF5B-8C070772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347" y="1445757"/>
            <a:ext cx="9415306" cy="54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3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39549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RESPONSABILIDADES DO GESTOR ATUAL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que o gestor deve repassar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4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a) Contratos em Andamento e a vencer: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Relação de contratos vigentes, incluindo o estágio de execução, cronograma de pagamentos e prazos contratuais;</a:t>
            </a:r>
          </a:p>
          <a:p>
            <a:pPr marL="342900" indent="-3429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sobre eventuais aditivos contratuais que possam estar em curso;</a:t>
            </a:r>
          </a:p>
          <a:p>
            <a:pPr marL="342900" indent="-3429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4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Situação dos fornecedores, prestadores de serviços e executores de obras, para que o novo gestor tenha clareza sobre a situação de cada contrato.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450212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B02C-5F77-EC3A-293F-C78E58A5D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A0864CB0-C6F2-8B38-CCA6-A9EE92F7ECC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92325" y="0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5600" dirty="0">
                <a:solidFill>
                  <a:schemeClr val="bg1"/>
                </a:solidFill>
                <a:latin typeface="Palatino Linotype" pitchFamily="18" charset="0"/>
              </a:rPr>
              <a:t>Mural do Licitações Web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D202630-B73D-D2A5-FB8A-E38A73BB5C89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F85FFC-9FE0-874F-0799-4A4955056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85" y="1433315"/>
            <a:ext cx="11770186" cy="542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32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C9F4-6B3E-747A-91B4-F4EFBF7CD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F217AED3-2398-CB28-0D62-89C867CD635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92325" y="0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5600" dirty="0">
                <a:solidFill>
                  <a:schemeClr val="bg1"/>
                </a:solidFill>
                <a:latin typeface="Palatino Linotype" pitchFamily="18" charset="0"/>
              </a:rPr>
              <a:t>Mural do Licitações Web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22B8710-5711-9E8C-64E0-04505A407248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020ED76-66E3-2D69-7211-470720CB8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438276"/>
            <a:ext cx="11747954" cy="54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0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5E4BB-4944-D78C-6CC6-DA7ED8392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3BEF672F-84DF-938C-7D04-64F4A5A665F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92325" y="0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5600" dirty="0">
                <a:solidFill>
                  <a:schemeClr val="bg1"/>
                </a:solidFill>
                <a:latin typeface="Palatino Linotype" pitchFamily="18" charset="0"/>
              </a:rPr>
              <a:t>Mural do Contratos Web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7C72788-78A0-BB85-378D-E14D38A5A1DD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C8AFA48-11BF-32FF-3696-7E379D6CB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0" y="1415160"/>
            <a:ext cx="11887200" cy="54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7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B6A27-4F01-87CF-4170-3B7B226A5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8DE7CB8E-06FA-3F11-4826-A95A9F5DCBB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92325" y="0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5600" dirty="0">
                <a:solidFill>
                  <a:schemeClr val="bg1"/>
                </a:solidFill>
                <a:latin typeface="Palatino Linotype" pitchFamily="18" charset="0"/>
              </a:rPr>
              <a:t>Mural do Contratos Web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C48B94-AE1A-38DE-4F40-DC0807CAAACD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476C5F-24BD-2EFB-4B1B-1B39AB528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4" y="1441404"/>
            <a:ext cx="11847007" cy="54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23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04941-B304-6128-EAF5-63373739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2">
            <a:extLst>
              <a:ext uri="{FF2B5EF4-FFF2-40B4-BE49-F238E27FC236}">
                <a16:creationId xmlns:a16="http://schemas.microsoft.com/office/drawing/2014/main" id="{555291FE-6A97-5726-A158-940E97CD614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2092325" y="0"/>
            <a:ext cx="9829800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pt-BR" altLang="pt-BR" sz="5600" dirty="0">
                <a:solidFill>
                  <a:schemeClr val="bg1"/>
                </a:solidFill>
                <a:latin typeface="Palatino Linotype" pitchFamily="18" charset="0"/>
              </a:rPr>
              <a:t>Painel de Preços Públicos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FFAF2E6-8549-2265-4AAC-7ED9803895BB}"/>
              </a:ext>
            </a:extLst>
          </p:cNvPr>
          <p:cNvSpPr txBox="1">
            <a:spLocks/>
          </p:cNvSpPr>
          <p:nvPr/>
        </p:nvSpPr>
        <p:spPr>
          <a:xfrm>
            <a:off x="445770" y="1383030"/>
            <a:ext cx="11476355" cy="5097780"/>
          </a:xfrm>
          <a:prstGeom prst="rect">
            <a:avLst/>
          </a:prstGeom>
        </p:spPr>
        <p:txBody>
          <a:bodyPr lIns="77925" tIns="38963" rIns="77925" bIns="38963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00000"/>
              </a:lnSpc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endParaRPr lang="pt-BR" sz="2800" dirty="0">
              <a:solidFill>
                <a:schemeClr val="tx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184C54B-C5E1-97DB-B3DA-7999EE3AB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55" y="1492185"/>
            <a:ext cx="11889489" cy="52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028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22486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Responsabilidade dos Gestores Públicos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Responsabilidades Atuais e Futuros Gestores:</a:t>
            </a:r>
            <a:endParaRPr lang="pt-BR" sz="2400" i="0" dirty="0"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1" dirty="0" err="1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Accountability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A importância de prestar contas corretamente.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Sanções e Consequências:</a:t>
            </a: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809515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5030673" y="986287"/>
            <a:ext cx="6105525" cy="2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AEAE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sz="320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Planejamento de longo prazo não lida com decisões futuras, mas com um futuro de decisões presentes.</a:t>
            </a:r>
          </a:p>
          <a:p>
            <a:pPr algn="just"/>
            <a:r>
              <a:rPr lang="pt-BR" sz="3200" i="0" u="none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Peter Drucker</a:t>
            </a:r>
            <a:endParaRPr lang="pt-BR" sz="3200" i="0" dirty="0"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6130131" y="1242183"/>
            <a:ext cx="6105525" cy="2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EAEAE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600" dirty="0"/>
              <a:t>Muito Obrigado</a:t>
            </a:r>
            <a:br>
              <a:rPr lang="pt-BR" altLang="pt-BR" sz="3600" dirty="0"/>
            </a:br>
            <a:br>
              <a:rPr lang="pt-BR" altLang="pt-BR" sz="3600" dirty="0"/>
            </a:br>
            <a:r>
              <a:rPr lang="pt-BR" altLang="pt-BR" sz="2800" i="1" dirty="0"/>
              <a:t>Ramon Patrese</a:t>
            </a:r>
          </a:p>
          <a:p>
            <a:pPr eaLnBrk="1" hangingPunct="1"/>
            <a:r>
              <a:rPr lang="pt-BR" altLang="pt-BR" sz="2800" i="1" dirty="0"/>
              <a:t>Auditor de Controle Externo TCE/PI</a:t>
            </a:r>
          </a:p>
          <a:p>
            <a:pPr eaLnBrk="1" hangingPunct="1"/>
            <a:r>
              <a:rPr lang="pt-BR" altLang="pt-BR" sz="2800" dirty="0"/>
              <a:t>ramon.silva@tce.pi.gov.br</a:t>
            </a:r>
          </a:p>
          <a:p>
            <a:pPr eaLnBrk="1" hangingPunct="1"/>
            <a:r>
              <a:rPr lang="pt-BR" altLang="pt-BR" sz="2800" dirty="0"/>
              <a:t>@</a:t>
            </a:r>
            <a:r>
              <a:rPr lang="pt-BR" altLang="pt-BR" sz="2800" dirty="0" err="1"/>
              <a:t>professoramonpatrese</a:t>
            </a:r>
            <a:endParaRPr lang="pt-BR" altLang="pt-BR" sz="2800" dirty="0"/>
          </a:p>
          <a:p>
            <a:pPr eaLnBrk="1" hangingPunct="1"/>
            <a:r>
              <a:rPr lang="pt-BR" altLang="pt-BR" sz="2800" dirty="0"/>
              <a:t>86994790376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461555" y="1325880"/>
            <a:ext cx="11082746" cy="52578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que o gestor deve repassar</a:t>
            </a:r>
          </a:p>
          <a:p>
            <a:pPr algn="just">
              <a:spcBef>
                <a:spcPts val="1023"/>
              </a:spcBef>
              <a:spcAft>
                <a:spcPts val="1023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b) Licitações em Andamento:</a:t>
            </a:r>
          </a:p>
          <a:p>
            <a:pPr marL="342900" indent="-342900" algn="just"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Relação das licitações em fase de publicação, de julgamento, ou cuja assinatura do contrato está pendente;</a:t>
            </a:r>
          </a:p>
          <a:p>
            <a:pPr marL="342900" indent="-342900" algn="just"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Critérios de julgamento e informações sobre a habilitação dos participantes para que o novo gestor tenha clareza sobre o andamento do processo licitatório.</a:t>
            </a:r>
          </a:p>
          <a:p>
            <a:pPr algn="just">
              <a:spcBef>
                <a:spcPts val="1023"/>
              </a:spcBef>
              <a:spcAft>
                <a:spcPts val="1023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c) Execução Orçamentária:</a:t>
            </a:r>
          </a:p>
          <a:p>
            <a:pPr marL="342900" indent="-342900" algn="just"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Relatório sobre a execução orçamentária das despesas vinculadas às contratações públicas;</a:t>
            </a:r>
          </a:p>
          <a:p>
            <a:pPr marL="342900" indent="-342900" algn="just">
              <a:spcBef>
                <a:spcPts val="1023"/>
              </a:spcBef>
              <a:spcAft>
                <a:spcPts val="1023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sobre os saldos orçamentários e financeiros disponíveis para a continuidade dos contratos e licitações.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314145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461555" y="1325880"/>
            <a:ext cx="11082746" cy="503214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que o gestor deve repassar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d) Dívidas e Obrigações Futuras: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detalhadas sobre dívidas relacionadas a contratos em execução, evitando que a nova gestão seja surpreendida com obrigações não previstas.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e) Planejamento de Licitações Futuras: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Casos em que há necessidade de dar continuidade ou iniciar novos processos licitatórios com base em planejamento prévio da administração, especialmente para obras e serviços ou fornecimentos que sejam contínuos;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f) Contratos emergenciais: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t-BR" sz="220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Contratos emergenciais são temporários e, por isso, o gestor precisa saber até quando estão válidos e como pretende substituí-los por processos licitatórios regulares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85024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461555" y="1325880"/>
            <a:ext cx="11082746" cy="44165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Informações que o gestor deve repassar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</a:t>
            </a: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Relatórios de Fiscalização e Auditoria: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 importante solicitar relatórios de fiscalização de contratos e auditorias realizadas pelos órgãos de controle (interno ou externo) sobre a regularidade das contratações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Processos Judiciais ou Contenciosos Administrativos: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pt-BR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Informações sobre processos judiciais ou administrativos envolvendo contratos, como ações de fornecedores questionando licitações ou pleiteando pagamentos devidos, são fundamentais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pt-BR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Prestar constas das informações de licitações e contratos nos sistemas de controle do TCE/PI: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 informar a situação da prestação de contas de licitações e contratos nos sistemas Licitações Web e Contratos Web.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337456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54627" y="1417320"/>
            <a:ext cx="11082746" cy="50186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RESPONSABILIDADES DO GESTOR ATUAL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Contratações em Período de Transição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Pode o Gestor Realizar Licitações Durante a Transição?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Gestão de Contratos Vigentes: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Quais contratos precisam ser renovados ou revistos.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Riscos de Descontinuidade: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Como evitar a paralisação de serviços essenciais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Observância a LRF: </a:t>
            </a:r>
            <a:r>
              <a:rPr lang="pt-BR" sz="2400" dirty="0">
                <a:latin typeface="Segoe UI" panose="020B0502040204020203" pitchFamily="34" charset="0"/>
                <a:cs typeface="Segoe UI" panose="020B0502040204020203" pitchFamily="34" charset="0"/>
              </a:rPr>
              <a:t>Proibição de contrair despesas que não poderão ser quitadas dentro do exercício ou que não estejam previstas no orçamento, evitando que sejam deixadas "heranças" de dívidas para o próximo gestor</a:t>
            </a: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981577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391062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 DOS NOVOS GESTORES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Papel das Equipes de Transição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Função e Composição das Equipes: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Quem deve participar.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Auditoria e Revisão de Contratos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 Importância da análise técnica para continuidade.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Orientação para os Novos Gestores: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Treinamento e suporte para a nova equipe.</a:t>
            </a: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167310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391FA-E007-5397-EF1B-27D54BA5A311}"/>
              </a:ext>
            </a:extLst>
          </p:cNvPr>
          <p:cNvSpPr txBox="1"/>
          <p:nvPr/>
        </p:nvSpPr>
        <p:spPr>
          <a:xfrm>
            <a:off x="598715" y="1828800"/>
            <a:ext cx="11082746" cy="44646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 DOS NOVOS GESTORES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 Papel das Equipes de Transição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Postura proativa</a:t>
            </a: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É essencial que ele solicite informações detalhadas sobre a situação financeira, contratos e licitações em andamento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Continuidade dos serviços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 tomar medidas para garantir a continuidade dos serviços públicos, a regularidade da gestão e a conformidade com a legislação.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Responsabilidade dos novos gestores</a:t>
            </a:r>
            <a:r>
              <a:rPr lang="pt-BR" sz="240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BR" sz="240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6D1AEF8-9EE9-01CB-75A3-C0E68ECB56A3}"/>
              </a:ext>
            </a:extLst>
          </p:cNvPr>
          <p:cNvSpPr txBox="1">
            <a:spLocks noChangeArrowheads="1"/>
          </p:cNvSpPr>
          <p:nvPr/>
        </p:nvSpPr>
        <p:spPr>
          <a:xfrm>
            <a:off x="754380" y="0"/>
            <a:ext cx="11322805" cy="1245281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EAEAEA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pt-BR" altLang="pt-BR" dirty="0">
                <a:solidFill>
                  <a:schemeClr val="bg1"/>
                </a:solidFill>
              </a:rPr>
              <a:t>Contratações Públicas em Período de Transição e a Continuidade dos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863891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A6476884BD6B4BB58DE83D74E0EB2A" ma:contentTypeVersion="5" ma:contentTypeDescription="Create a new document." ma:contentTypeScope="" ma:versionID="d915b9dccb9d70b4d6f682cb41f209da">
  <xsd:schema xmlns:xsd="http://www.w3.org/2001/XMLSchema" xmlns:xs="http://www.w3.org/2001/XMLSchema" xmlns:p="http://schemas.microsoft.com/office/2006/metadata/properties" xmlns:ns3="82adfb89-ad9d-4014-9a54-96cd06375f96" xmlns:ns4="ed70e173-88c1-4c95-be06-588442b79dd6" targetNamespace="http://schemas.microsoft.com/office/2006/metadata/properties" ma:root="true" ma:fieldsID="c434d0733750010d001f6a3ea2d02663" ns3:_="" ns4:_="">
    <xsd:import namespace="82adfb89-ad9d-4014-9a54-96cd06375f96"/>
    <xsd:import namespace="ed70e173-88c1-4c95-be06-588442b79d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adfb89-ad9d-4014-9a54-96cd06375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70e173-88c1-4c95-be06-588442b79d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0B9A77-6479-453F-9F50-667C69ACB9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adfb89-ad9d-4014-9a54-96cd06375f96"/>
    <ds:schemaRef ds:uri="ed70e173-88c1-4c95-be06-588442b79d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DCDC8C-2562-4A45-8C47-80C1139DD8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EA8E8B-4977-4AF1-A80B-F0E697EB0FC6}">
  <ds:schemaRefs>
    <ds:schemaRef ds:uri="http://schemas.microsoft.com/office/2006/documentManagement/types"/>
    <ds:schemaRef ds:uri="http://purl.org/dc/elements/1.1/"/>
    <ds:schemaRef ds:uri="82adfb89-ad9d-4014-9a54-96cd06375f96"/>
    <ds:schemaRef ds:uri="http://purl.org/dc/dcmitype/"/>
    <ds:schemaRef ds:uri="http://purl.org/dc/terms/"/>
    <ds:schemaRef ds:uri="http://schemas.microsoft.com/office/2006/metadata/properties"/>
    <ds:schemaRef ds:uri="ed70e173-88c1-4c95-be06-588442b79dd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2461</TotalTime>
  <Words>3072</Words>
  <Application>Microsoft Office PowerPoint</Application>
  <PresentationFormat>Widescreen</PresentationFormat>
  <Paragraphs>211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Palatino Linotype</vt:lpstr>
      <vt:lpstr>Segoe UI</vt:lpstr>
      <vt:lpstr>Wingdings</vt:lpstr>
      <vt:lpstr>Tema do Office</vt:lpstr>
      <vt:lpstr>Contratações Públicas em Período de Transição e a Continuidade dos Serviços Públicos Ramon Patrese Auditor de Controle Externo TCE/PI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Portal Nacional das Contratações Públicas</vt:lpstr>
      <vt:lpstr>Mural do Licitações Web</vt:lpstr>
      <vt:lpstr>Mural do Licitações Web</vt:lpstr>
      <vt:lpstr>Mural do Contratos Web</vt:lpstr>
      <vt:lpstr>Mural do Contratos Web</vt:lpstr>
      <vt:lpstr>Painel de Preços Públicos</vt:lpstr>
      <vt:lpstr>Apresentação do PowerPoint</vt:lpstr>
      <vt:lpstr>Apresentação do PowerPoint</vt:lpstr>
      <vt:lpstr>Apresentação do PowerPoint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Franca de Araujo</dc:creator>
  <cp:lastModifiedBy>Ramon Patrese Veloso e Silva</cp:lastModifiedBy>
  <cp:revision>68</cp:revision>
  <dcterms:created xsi:type="dcterms:W3CDTF">2017-08-17T18:26:50Z</dcterms:created>
  <dcterms:modified xsi:type="dcterms:W3CDTF">2024-10-24T11:45:53Z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0x01010051A6476884BD6B4BB58DE83D74E0EB2A</vt:lpwstr>
  </property>
</Properties>
</file>