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38"/>
  </p:notesMasterIdLst>
  <p:handoutMasterIdLst>
    <p:handoutMasterId r:id="rId39"/>
  </p:handoutMasterIdLst>
  <p:sldIdLst>
    <p:sldId id="256" r:id="rId4"/>
    <p:sldId id="268" r:id="rId5"/>
    <p:sldId id="361" r:id="rId6"/>
    <p:sldId id="350" r:id="rId7"/>
    <p:sldId id="360" r:id="rId8"/>
    <p:sldId id="279" r:id="rId9"/>
    <p:sldId id="303" r:id="rId10"/>
    <p:sldId id="301" r:id="rId11"/>
    <p:sldId id="302" r:id="rId12"/>
    <p:sldId id="304" r:id="rId13"/>
    <p:sldId id="291" r:id="rId14"/>
    <p:sldId id="294" r:id="rId15"/>
    <p:sldId id="272" r:id="rId16"/>
    <p:sldId id="289" r:id="rId17"/>
    <p:sldId id="349" r:id="rId18"/>
    <p:sldId id="295" r:id="rId19"/>
    <p:sldId id="281" r:id="rId20"/>
    <p:sldId id="362" r:id="rId21"/>
    <p:sldId id="282" r:id="rId22"/>
    <p:sldId id="283" r:id="rId23"/>
    <p:sldId id="298" r:id="rId24"/>
    <p:sldId id="297" r:id="rId25"/>
    <p:sldId id="284" r:id="rId26"/>
    <p:sldId id="285" r:id="rId27"/>
    <p:sldId id="287" r:id="rId28"/>
    <p:sldId id="296" r:id="rId29"/>
    <p:sldId id="299" r:id="rId30"/>
    <p:sldId id="351" r:id="rId31"/>
    <p:sldId id="352" r:id="rId32"/>
    <p:sldId id="353" r:id="rId33"/>
    <p:sldId id="354" r:id="rId34"/>
    <p:sldId id="321" r:id="rId35"/>
    <p:sldId id="359" r:id="rId36"/>
    <p:sldId id="356" r:id="rId37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488C"/>
    <a:srgbClr val="C00000"/>
    <a:srgbClr val="CC0000"/>
    <a:srgbClr val="FFC000"/>
    <a:srgbClr val="006600"/>
    <a:srgbClr val="990000"/>
    <a:srgbClr val="FF3300"/>
    <a:srgbClr val="990033"/>
    <a:srgbClr val="E6E6E6"/>
    <a:srgbClr val="7E7E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92BB07-26DD-3CEF-C00B-CE679C9B4737}" v="15" dt="2024-11-06T20:38:19.704"/>
    <p1510:client id="{4810CA2D-5EC6-15FF-DF84-0522F1D5EBCD}" v="2" dt="2024-11-07T12:42:39.981"/>
    <p1510:client id="{D48BB700-2C63-486E-BDD3-538A57171E8E}" v="603" dt="2024-11-07T16:46:39.3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660B408-B3CF-4A94-85FC-2B1E0A45F4A2}" styleName="Estilo Escuro 2 - Ênfase 1/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840" y="17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ércio Gomes Rabelo" userId="S::tercio.rabelo@tce.pi.gov.br::98893aff-4322-4184-9b19-15e201b69c9d" providerId="AD" clId="Web-{4CA3C0C6-42FC-8FFD-1799-781F4D455603}"/>
    <pc:docChg chg="modSld">
      <pc:chgData name="Tércio Gomes Rabelo" userId="S::tercio.rabelo@tce.pi.gov.br::98893aff-4322-4184-9b19-15e201b69c9d" providerId="AD" clId="Web-{4CA3C0C6-42FC-8FFD-1799-781F4D455603}" dt="2024-11-06T14:45:12.709" v="3" actId="20577"/>
      <pc:docMkLst>
        <pc:docMk/>
      </pc:docMkLst>
      <pc:sldChg chg="modSp">
        <pc:chgData name="Tércio Gomes Rabelo" userId="S::tercio.rabelo@tce.pi.gov.br::98893aff-4322-4184-9b19-15e201b69c9d" providerId="AD" clId="Web-{4CA3C0C6-42FC-8FFD-1799-781F4D455603}" dt="2024-11-06T14:45:12.709" v="3" actId="20577"/>
        <pc:sldMkLst>
          <pc:docMk/>
          <pc:sldMk cId="0" sldId="256"/>
        </pc:sldMkLst>
        <pc:spChg chg="mod">
          <ac:chgData name="Tércio Gomes Rabelo" userId="S::tercio.rabelo@tce.pi.gov.br::98893aff-4322-4184-9b19-15e201b69c9d" providerId="AD" clId="Web-{4CA3C0C6-42FC-8FFD-1799-781F4D455603}" dt="2024-11-06T14:45:12.709" v="3" actId="20577"/>
          <ac:spMkLst>
            <pc:docMk/>
            <pc:sldMk cId="0" sldId="256"/>
            <ac:spMk id="4" creationId="{F5FC52A3-7F4D-5C56-E697-80B8BF7C42FC}"/>
          </ac:spMkLst>
        </pc:spChg>
      </pc:sldChg>
    </pc:docChg>
  </pc:docChgLst>
  <pc:docChgLst>
    <pc:chgData name="Mazerine Henrique Cruz Lima" userId="S::mazerine.cruz@tce.pi.gov.br::68be00fd-1c5f-406e-a3f9-e09ba26314e0" providerId="AD" clId="Web-{CB96ECFF-8BDB-D54D-4F54-953B34413414}"/>
    <pc:docChg chg="modSld">
      <pc:chgData name="Mazerine Henrique Cruz Lima" userId="S::mazerine.cruz@tce.pi.gov.br::68be00fd-1c5f-406e-a3f9-e09ba26314e0" providerId="AD" clId="Web-{CB96ECFF-8BDB-D54D-4F54-953B34413414}" dt="2024-11-01T16:03:02.088" v="13" actId="20577"/>
      <pc:docMkLst>
        <pc:docMk/>
      </pc:docMkLst>
      <pc:sldChg chg="modSp">
        <pc:chgData name="Mazerine Henrique Cruz Lima" userId="S::mazerine.cruz@tce.pi.gov.br::68be00fd-1c5f-406e-a3f9-e09ba26314e0" providerId="AD" clId="Web-{CB96ECFF-8BDB-D54D-4F54-953B34413414}" dt="2024-11-01T16:03:02.088" v="13" actId="20577"/>
        <pc:sldMkLst>
          <pc:docMk/>
          <pc:sldMk cId="0" sldId="256"/>
        </pc:sldMkLst>
        <pc:spChg chg="mod">
          <ac:chgData name="Mazerine Henrique Cruz Lima" userId="S::mazerine.cruz@tce.pi.gov.br::68be00fd-1c5f-406e-a3f9-e09ba26314e0" providerId="AD" clId="Web-{CB96ECFF-8BDB-D54D-4F54-953B34413414}" dt="2024-11-01T16:03:02.088" v="13" actId="20577"/>
          <ac:spMkLst>
            <pc:docMk/>
            <pc:sldMk cId="0" sldId="256"/>
            <ac:spMk id="8195" creationId="{F5A41EC0-B24A-6C4E-7CE5-3F6722AF8A26}"/>
          </ac:spMkLst>
        </pc:spChg>
      </pc:sldChg>
    </pc:docChg>
  </pc:docChgLst>
  <pc:docChgLst>
    <pc:chgData name="Tércio Gomes Rabelo" userId="S::tercio.rabelo@tce.pi.gov.br::98893aff-4322-4184-9b19-15e201b69c9d" providerId="AD" clId="Web-{5FA03CA2-5B4A-3102-A010-7AF39E7945A5}"/>
    <pc:docChg chg="modSld">
      <pc:chgData name="Tércio Gomes Rabelo" userId="S::tercio.rabelo@tce.pi.gov.br::98893aff-4322-4184-9b19-15e201b69c9d" providerId="AD" clId="Web-{5FA03CA2-5B4A-3102-A010-7AF39E7945A5}" dt="2024-11-07T16:49:32.981" v="2" actId="1076"/>
      <pc:docMkLst>
        <pc:docMk/>
      </pc:docMkLst>
      <pc:sldChg chg="modSp">
        <pc:chgData name="Tércio Gomes Rabelo" userId="S::tercio.rabelo@tce.pi.gov.br::98893aff-4322-4184-9b19-15e201b69c9d" providerId="AD" clId="Web-{5FA03CA2-5B4A-3102-A010-7AF39E7945A5}" dt="2024-11-07T16:49:32.981" v="2" actId="1076"/>
        <pc:sldMkLst>
          <pc:docMk/>
          <pc:sldMk cId="1248849143" sldId="321"/>
        </pc:sldMkLst>
        <pc:graphicFrameChg chg="mod">
          <ac:chgData name="Tércio Gomes Rabelo" userId="S::tercio.rabelo@tce.pi.gov.br::98893aff-4322-4184-9b19-15e201b69c9d" providerId="AD" clId="Web-{5FA03CA2-5B4A-3102-A010-7AF39E7945A5}" dt="2024-11-07T16:49:32.981" v="2" actId="1076"/>
          <ac:graphicFrameMkLst>
            <pc:docMk/>
            <pc:sldMk cId="1248849143" sldId="321"/>
            <ac:graphicFrameMk id="2" creationId="{00000000-0000-0000-0000-000000000000}"/>
          </ac:graphicFrameMkLst>
        </pc:graphicFrameChg>
      </pc:sldChg>
    </pc:docChg>
  </pc:docChgLst>
  <pc:docChgLst>
    <pc:chgData name="Mazerine Henrique Cruz Lima" userId="68be00fd-1c5f-406e-a3f9-e09ba26314e0" providerId="ADAL" clId="{D48BB700-2C63-486E-BDD3-538A57171E8E}"/>
    <pc:docChg chg="undo redo custSel addSld delSld modSld sldOrd">
      <pc:chgData name="Mazerine Henrique Cruz Lima" userId="68be00fd-1c5f-406e-a3f9-e09ba26314e0" providerId="ADAL" clId="{D48BB700-2C63-486E-BDD3-538A57171E8E}" dt="2024-11-07T16:46:39.341" v="3958" actId="20577"/>
      <pc:docMkLst>
        <pc:docMk/>
      </pc:docMkLst>
      <pc:sldChg chg="addSp delSp modSp mod modTransition">
        <pc:chgData name="Mazerine Henrique Cruz Lima" userId="68be00fd-1c5f-406e-a3f9-e09ba26314e0" providerId="ADAL" clId="{D48BB700-2C63-486E-BDD3-538A57171E8E}" dt="2024-11-04T13:13:24.139" v="1568"/>
        <pc:sldMkLst>
          <pc:docMk/>
          <pc:sldMk cId="0" sldId="256"/>
        </pc:sldMkLst>
        <pc:spChg chg="add mod">
          <ac:chgData name="Mazerine Henrique Cruz Lima" userId="68be00fd-1c5f-406e-a3f9-e09ba26314e0" providerId="ADAL" clId="{D48BB700-2C63-486E-BDD3-538A57171E8E}" dt="2024-11-01T16:22:05.601" v="34" actId="1076"/>
          <ac:spMkLst>
            <pc:docMk/>
            <pc:sldMk cId="0" sldId="256"/>
            <ac:spMk id="3" creationId="{6A97AFA2-F940-0507-5A9A-494D48518DBF}"/>
          </ac:spMkLst>
        </pc:spChg>
        <pc:spChg chg="add mod">
          <ac:chgData name="Mazerine Henrique Cruz Lima" userId="68be00fd-1c5f-406e-a3f9-e09ba26314e0" providerId="ADAL" clId="{D48BB700-2C63-486E-BDD3-538A57171E8E}" dt="2024-11-01T16:23:15.080" v="70" actId="6549"/>
          <ac:spMkLst>
            <pc:docMk/>
            <pc:sldMk cId="0" sldId="256"/>
            <ac:spMk id="4" creationId="{F5FC52A3-7F4D-5C56-E697-80B8BF7C42FC}"/>
          </ac:spMkLst>
        </pc:spChg>
        <pc:spChg chg="del">
          <ac:chgData name="Mazerine Henrique Cruz Lima" userId="68be00fd-1c5f-406e-a3f9-e09ba26314e0" providerId="ADAL" clId="{D48BB700-2C63-486E-BDD3-538A57171E8E}" dt="2024-11-01T16:11:05.431" v="9" actId="478"/>
          <ac:spMkLst>
            <pc:docMk/>
            <pc:sldMk cId="0" sldId="256"/>
            <ac:spMk id="8195" creationId="{F5A41EC0-B24A-6C4E-7CE5-3F6722AF8A26}"/>
          </ac:spMkLst>
        </pc:spChg>
        <pc:picChg chg="del mod">
          <ac:chgData name="Mazerine Henrique Cruz Lima" userId="68be00fd-1c5f-406e-a3f9-e09ba26314e0" providerId="ADAL" clId="{D48BB700-2C63-486E-BDD3-538A57171E8E}" dt="2024-11-01T16:22:10.828" v="36" actId="478"/>
          <ac:picMkLst>
            <pc:docMk/>
            <pc:sldMk cId="0" sldId="256"/>
            <ac:picMk id="2" creationId="{B76FBF54-49EA-BF0E-1CE8-E6A99B4E0A07}"/>
          </ac:picMkLst>
        </pc:picChg>
        <pc:picChg chg="add del mod">
          <ac:chgData name="Mazerine Henrique Cruz Lima" userId="68be00fd-1c5f-406e-a3f9-e09ba26314e0" providerId="ADAL" clId="{D48BB700-2C63-486E-BDD3-538A57171E8E}" dt="2024-11-01T16:21:43.006" v="24" actId="478"/>
          <ac:picMkLst>
            <pc:docMk/>
            <pc:sldMk cId="0" sldId="256"/>
            <ac:picMk id="6" creationId="{DA3B5A51-E9F5-8214-A753-D31E0EBFE679}"/>
          </ac:picMkLst>
        </pc:picChg>
        <pc:picChg chg="add mod">
          <ac:chgData name="Mazerine Henrique Cruz Lima" userId="68be00fd-1c5f-406e-a3f9-e09ba26314e0" providerId="ADAL" clId="{D48BB700-2C63-486E-BDD3-538A57171E8E}" dt="2024-11-01T16:22:09.291" v="35" actId="1076"/>
          <ac:picMkLst>
            <pc:docMk/>
            <pc:sldMk cId="0" sldId="256"/>
            <ac:picMk id="8" creationId="{9CDF8CB4-AD8C-EE13-A15F-138ACBF175F4}"/>
          </ac:picMkLst>
        </pc:picChg>
      </pc:sldChg>
      <pc:sldChg chg="add del modTransition">
        <pc:chgData name="Mazerine Henrique Cruz Lima" userId="68be00fd-1c5f-406e-a3f9-e09ba26314e0" providerId="ADAL" clId="{D48BB700-2C63-486E-BDD3-538A57171E8E}" dt="2024-11-07T14:09:36.481" v="3525"/>
        <pc:sldMkLst>
          <pc:docMk/>
          <pc:sldMk cId="0" sldId="265"/>
        </pc:sldMkLst>
      </pc:sldChg>
      <pc:sldChg chg="addSp modSp mod modTransition modAnim">
        <pc:chgData name="Mazerine Henrique Cruz Lima" userId="68be00fd-1c5f-406e-a3f9-e09ba26314e0" providerId="ADAL" clId="{D48BB700-2C63-486E-BDD3-538A57171E8E}" dt="2024-11-05T16:27:29.134" v="2848" actId="20577"/>
        <pc:sldMkLst>
          <pc:docMk/>
          <pc:sldMk cId="0" sldId="268"/>
        </pc:sldMkLst>
        <pc:spChg chg="mod">
          <ac:chgData name="Mazerine Henrique Cruz Lima" userId="68be00fd-1c5f-406e-a3f9-e09ba26314e0" providerId="ADAL" clId="{D48BB700-2C63-486E-BDD3-538A57171E8E}" dt="2024-11-05T16:27:29.134" v="2848" actId="20577"/>
          <ac:spMkLst>
            <pc:docMk/>
            <pc:sldMk cId="0" sldId="268"/>
            <ac:spMk id="2" creationId="{78DF4EB9-B90F-14E7-7562-3AA0A4D9317E}"/>
          </ac:spMkLst>
        </pc:spChg>
        <pc:spChg chg="mod">
          <ac:chgData name="Mazerine Henrique Cruz Lima" userId="68be00fd-1c5f-406e-a3f9-e09ba26314e0" providerId="ADAL" clId="{D48BB700-2C63-486E-BDD3-538A57171E8E}" dt="2024-11-01T16:43:16.875" v="190" actId="14100"/>
          <ac:spMkLst>
            <pc:docMk/>
            <pc:sldMk cId="0" sldId="268"/>
            <ac:spMk id="4" creationId="{75DB094B-0EEE-1DF5-3FE3-8889CC65B6E1}"/>
          </ac:spMkLst>
        </pc:spChg>
        <pc:picChg chg="add mod">
          <ac:chgData name="Mazerine Henrique Cruz Lima" userId="68be00fd-1c5f-406e-a3f9-e09ba26314e0" providerId="ADAL" clId="{D48BB700-2C63-486E-BDD3-538A57171E8E}" dt="2024-11-04T13:18:15.492" v="1619" actId="1076"/>
          <ac:picMkLst>
            <pc:docMk/>
            <pc:sldMk cId="0" sldId="268"/>
            <ac:picMk id="3074" creationId="{43F1CA54-9684-A6CF-14A8-E4FD92DDEB28}"/>
          </ac:picMkLst>
        </pc:picChg>
      </pc:sldChg>
      <pc:sldChg chg="addSp delSp modSp mod ord modTransition modAnim">
        <pc:chgData name="Mazerine Henrique Cruz Lima" userId="68be00fd-1c5f-406e-a3f9-e09ba26314e0" providerId="ADAL" clId="{D48BB700-2C63-486E-BDD3-538A57171E8E}" dt="2024-11-04T17:13:12.183" v="2514" actId="478"/>
        <pc:sldMkLst>
          <pc:docMk/>
          <pc:sldMk cId="1410170251" sldId="272"/>
        </pc:sldMkLst>
        <pc:spChg chg="del mod">
          <ac:chgData name="Mazerine Henrique Cruz Lima" userId="68be00fd-1c5f-406e-a3f9-e09ba26314e0" providerId="ADAL" clId="{D48BB700-2C63-486E-BDD3-538A57171E8E}" dt="2024-11-04T17:13:01.576" v="2486" actId="478"/>
          <ac:spMkLst>
            <pc:docMk/>
            <pc:sldMk cId="1410170251" sldId="272"/>
            <ac:spMk id="2" creationId="{FAEAD94F-CB61-147E-4B62-BEC37A3A6567}"/>
          </ac:spMkLst>
        </pc:spChg>
        <pc:spChg chg="add mod">
          <ac:chgData name="Mazerine Henrique Cruz Lima" userId="68be00fd-1c5f-406e-a3f9-e09ba26314e0" providerId="ADAL" clId="{D48BB700-2C63-486E-BDD3-538A57171E8E}" dt="2024-11-04T17:13:09.522" v="2513" actId="6549"/>
          <ac:spMkLst>
            <pc:docMk/>
            <pc:sldMk cId="1410170251" sldId="272"/>
            <ac:spMk id="6" creationId="{70F0A190-9FFC-6C14-3CC4-C23B5EF0F057}"/>
          </ac:spMkLst>
        </pc:spChg>
        <pc:spChg chg="mod">
          <ac:chgData name="Mazerine Henrique Cruz Lima" userId="68be00fd-1c5f-406e-a3f9-e09ba26314e0" providerId="ADAL" clId="{D48BB700-2C63-486E-BDD3-538A57171E8E}" dt="2024-11-04T16:29:32.271" v="2264" actId="207"/>
          <ac:spMkLst>
            <pc:docMk/>
            <pc:sldMk cId="1410170251" sldId="272"/>
            <ac:spMk id="7" creationId="{65F63B86-ACBD-F62E-681B-0CD26C76492D}"/>
          </ac:spMkLst>
        </pc:spChg>
        <pc:spChg chg="mod">
          <ac:chgData name="Mazerine Henrique Cruz Lima" userId="68be00fd-1c5f-406e-a3f9-e09ba26314e0" providerId="ADAL" clId="{D48BB700-2C63-486E-BDD3-538A57171E8E}" dt="2024-11-04T16:30:27.088" v="2277" actId="123"/>
          <ac:spMkLst>
            <pc:docMk/>
            <pc:sldMk cId="1410170251" sldId="272"/>
            <ac:spMk id="9" creationId="{65BC8663-9915-C150-AB5D-0955375F9BCA}"/>
          </ac:spMkLst>
        </pc:spChg>
        <pc:spChg chg="mod">
          <ac:chgData name="Mazerine Henrique Cruz Lima" userId="68be00fd-1c5f-406e-a3f9-e09ba26314e0" providerId="ADAL" clId="{D48BB700-2C63-486E-BDD3-538A57171E8E}" dt="2024-11-04T17:03:59.291" v="2462" actId="20577"/>
          <ac:spMkLst>
            <pc:docMk/>
            <pc:sldMk cId="1410170251" sldId="272"/>
            <ac:spMk id="26" creationId="{43515367-7B30-4D6C-8EE5-3E9034E81A7C}"/>
          </ac:spMkLst>
        </pc:spChg>
        <pc:spChg chg="mod">
          <ac:chgData name="Mazerine Henrique Cruz Lima" userId="68be00fd-1c5f-406e-a3f9-e09ba26314e0" providerId="ADAL" clId="{D48BB700-2C63-486E-BDD3-538A57171E8E}" dt="2024-11-04T16:30:30.465" v="2278" actId="123"/>
          <ac:spMkLst>
            <pc:docMk/>
            <pc:sldMk cId="1410170251" sldId="272"/>
            <ac:spMk id="28" creationId="{944256D9-D9E4-1B4B-91BE-44514F068554}"/>
          </ac:spMkLst>
        </pc:spChg>
        <pc:spChg chg="mod">
          <ac:chgData name="Mazerine Henrique Cruz Lima" userId="68be00fd-1c5f-406e-a3f9-e09ba26314e0" providerId="ADAL" clId="{D48BB700-2C63-486E-BDD3-538A57171E8E}" dt="2024-11-04T16:29:28.514" v="2263" actId="207"/>
          <ac:spMkLst>
            <pc:docMk/>
            <pc:sldMk cId="1410170251" sldId="272"/>
            <ac:spMk id="30" creationId="{F138F20B-E800-4CA5-E6FC-3D039EF295E9}"/>
          </ac:spMkLst>
        </pc:spChg>
        <pc:picChg chg="add del mod">
          <ac:chgData name="Mazerine Henrique Cruz Lima" userId="68be00fd-1c5f-406e-a3f9-e09ba26314e0" providerId="ADAL" clId="{D48BB700-2C63-486E-BDD3-538A57171E8E}" dt="2024-11-04T17:13:12.183" v="2514" actId="478"/>
          <ac:picMkLst>
            <pc:docMk/>
            <pc:sldMk cId="1410170251" sldId="272"/>
            <ac:picMk id="3" creationId="{E8418E8F-5BEA-D451-7078-96D2FA70B5E3}"/>
          </ac:picMkLst>
        </pc:picChg>
        <pc:picChg chg="add del mod">
          <ac:chgData name="Mazerine Henrique Cruz Lima" userId="68be00fd-1c5f-406e-a3f9-e09ba26314e0" providerId="ADAL" clId="{D48BB700-2C63-486E-BDD3-538A57171E8E}" dt="2024-11-04T17:12:44.080" v="2472" actId="478"/>
          <ac:picMkLst>
            <pc:docMk/>
            <pc:sldMk cId="1410170251" sldId="272"/>
            <ac:picMk id="5" creationId="{8A8C0657-93F6-A494-39D6-FE2772512B72}"/>
          </ac:picMkLst>
        </pc:picChg>
      </pc:sldChg>
      <pc:sldChg chg="del mod modTransition modShow">
        <pc:chgData name="Mazerine Henrique Cruz Lima" userId="68be00fd-1c5f-406e-a3f9-e09ba26314e0" providerId="ADAL" clId="{D48BB700-2C63-486E-BDD3-538A57171E8E}" dt="2024-11-07T13:45:13.474" v="3430" actId="2696"/>
        <pc:sldMkLst>
          <pc:docMk/>
          <pc:sldMk cId="1878644617" sldId="278"/>
        </pc:sldMkLst>
      </pc:sldChg>
      <pc:sldChg chg="addSp delSp modSp mod modTransition modAnim">
        <pc:chgData name="Mazerine Henrique Cruz Lima" userId="68be00fd-1c5f-406e-a3f9-e09ba26314e0" providerId="ADAL" clId="{D48BB700-2C63-486E-BDD3-538A57171E8E}" dt="2024-11-07T14:01:53.432" v="3498" actId="255"/>
        <pc:sldMkLst>
          <pc:docMk/>
          <pc:sldMk cId="790861100" sldId="279"/>
        </pc:sldMkLst>
        <pc:spChg chg="mod">
          <ac:chgData name="Mazerine Henrique Cruz Lima" userId="68be00fd-1c5f-406e-a3f9-e09ba26314e0" providerId="ADAL" clId="{D48BB700-2C63-486E-BDD3-538A57171E8E}" dt="2024-11-04T13:11:55.831" v="1548" actId="1076"/>
          <ac:spMkLst>
            <pc:docMk/>
            <pc:sldMk cId="790861100" sldId="279"/>
            <ac:spMk id="2" creationId="{78DF4EB9-B90F-14E7-7562-3AA0A4D9317E}"/>
          </ac:spMkLst>
        </pc:spChg>
        <pc:spChg chg="mod">
          <ac:chgData name="Mazerine Henrique Cruz Lima" userId="68be00fd-1c5f-406e-a3f9-e09ba26314e0" providerId="ADAL" clId="{D48BB700-2C63-486E-BDD3-538A57171E8E}" dt="2024-11-07T14:01:53.432" v="3498" actId="255"/>
          <ac:spMkLst>
            <pc:docMk/>
            <pc:sldMk cId="790861100" sldId="279"/>
            <ac:spMk id="4" creationId="{75DB094B-0EEE-1DF5-3FE3-8889CC65B6E1}"/>
          </ac:spMkLst>
        </pc:spChg>
        <pc:picChg chg="add del mod">
          <ac:chgData name="Mazerine Henrique Cruz Lima" userId="68be00fd-1c5f-406e-a3f9-e09ba26314e0" providerId="ADAL" clId="{D48BB700-2C63-486E-BDD3-538A57171E8E}" dt="2024-11-04T13:10:30.268" v="1534" actId="478"/>
          <ac:picMkLst>
            <pc:docMk/>
            <pc:sldMk cId="790861100" sldId="279"/>
            <ac:picMk id="3" creationId="{4F214E29-0CBB-9CD1-3A09-C14D069282D6}"/>
          </ac:picMkLst>
        </pc:picChg>
        <pc:picChg chg="del">
          <ac:chgData name="Mazerine Henrique Cruz Lima" userId="68be00fd-1c5f-406e-a3f9-e09ba26314e0" providerId="ADAL" clId="{D48BB700-2C63-486E-BDD3-538A57171E8E}" dt="2024-11-01T17:03:40.383" v="1123" actId="478"/>
          <ac:picMkLst>
            <pc:docMk/>
            <pc:sldMk cId="790861100" sldId="279"/>
            <ac:picMk id="5" creationId="{B7CC1A24-3892-723B-1AF4-97C8858D775B}"/>
          </ac:picMkLst>
        </pc:picChg>
        <pc:picChg chg="add mod">
          <ac:chgData name="Mazerine Henrique Cruz Lima" userId="68be00fd-1c5f-406e-a3f9-e09ba26314e0" providerId="ADAL" clId="{D48BB700-2C63-486E-BDD3-538A57171E8E}" dt="2024-11-04T13:23:25.623" v="1643" actId="1076"/>
          <ac:picMkLst>
            <pc:docMk/>
            <pc:sldMk cId="790861100" sldId="279"/>
            <ac:picMk id="5" creationId="{FEDA5ABF-510E-4FC0-EB52-02F20FBAA9AE}"/>
          </ac:picMkLst>
        </pc:picChg>
        <pc:picChg chg="del">
          <ac:chgData name="Mazerine Henrique Cruz Lima" userId="68be00fd-1c5f-406e-a3f9-e09ba26314e0" providerId="ADAL" clId="{D48BB700-2C63-486E-BDD3-538A57171E8E}" dt="2024-11-01T17:03:39.863" v="1122" actId="478"/>
          <ac:picMkLst>
            <pc:docMk/>
            <pc:sldMk cId="790861100" sldId="279"/>
            <ac:picMk id="6" creationId="{6B41251A-624A-148A-9641-CC9E987C1EFC}"/>
          </ac:picMkLst>
        </pc:picChg>
        <pc:picChg chg="del">
          <ac:chgData name="Mazerine Henrique Cruz Lima" userId="68be00fd-1c5f-406e-a3f9-e09ba26314e0" providerId="ADAL" clId="{D48BB700-2C63-486E-BDD3-538A57171E8E}" dt="2024-11-01T17:03:38.472" v="1120" actId="478"/>
          <ac:picMkLst>
            <pc:docMk/>
            <pc:sldMk cId="790861100" sldId="279"/>
            <ac:picMk id="7" creationId="{F6ADC798-A669-3388-AE88-F1DC52ECAF2F}"/>
          </ac:picMkLst>
        </pc:picChg>
        <pc:picChg chg="del">
          <ac:chgData name="Mazerine Henrique Cruz Lima" userId="68be00fd-1c5f-406e-a3f9-e09ba26314e0" providerId="ADAL" clId="{D48BB700-2C63-486E-BDD3-538A57171E8E}" dt="2024-11-01T17:03:37.775" v="1119" actId="478"/>
          <ac:picMkLst>
            <pc:docMk/>
            <pc:sldMk cId="790861100" sldId="279"/>
            <ac:picMk id="8" creationId="{4C94AA74-07D5-7D19-B64D-544AB2663C33}"/>
          </ac:picMkLst>
        </pc:picChg>
        <pc:picChg chg="add del mod">
          <ac:chgData name="Mazerine Henrique Cruz Lima" userId="68be00fd-1c5f-406e-a3f9-e09ba26314e0" providerId="ADAL" clId="{D48BB700-2C63-486E-BDD3-538A57171E8E}" dt="2024-11-04T13:07:18.816" v="1495" actId="478"/>
          <ac:picMkLst>
            <pc:docMk/>
            <pc:sldMk cId="790861100" sldId="279"/>
            <ac:picMk id="2050" creationId="{2DFB38DD-0F40-E9BE-A023-2DC9127B1691}"/>
          </ac:picMkLst>
        </pc:picChg>
        <pc:picChg chg="add del mod">
          <ac:chgData name="Mazerine Henrique Cruz Lima" userId="68be00fd-1c5f-406e-a3f9-e09ba26314e0" providerId="ADAL" clId="{D48BB700-2C63-486E-BDD3-538A57171E8E}" dt="2024-11-04T13:12:01.118" v="1550" actId="478"/>
          <ac:picMkLst>
            <pc:docMk/>
            <pc:sldMk cId="790861100" sldId="279"/>
            <ac:picMk id="2052" creationId="{2827A585-2863-491B-6A50-5A2F63C6E952}"/>
          </ac:picMkLst>
        </pc:picChg>
        <pc:picChg chg="add del mod">
          <ac:chgData name="Mazerine Henrique Cruz Lima" userId="68be00fd-1c5f-406e-a3f9-e09ba26314e0" providerId="ADAL" clId="{D48BB700-2C63-486E-BDD3-538A57171E8E}" dt="2024-11-04T13:25:40.961" v="1681" actId="1038"/>
          <ac:picMkLst>
            <pc:docMk/>
            <pc:sldMk cId="790861100" sldId="279"/>
            <ac:picMk id="2054" creationId="{3F7D2DE7-8507-AB68-336F-2565649970F9}"/>
          </ac:picMkLst>
        </pc:picChg>
        <pc:picChg chg="del mod">
          <ac:chgData name="Mazerine Henrique Cruz Lima" userId="68be00fd-1c5f-406e-a3f9-e09ba26314e0" providerId="ADAL" clId="{D48BB700-2C63-486E-BDD3-538A57171E8E}" dt="2024-11-04T13:01:48.582" v="1442" actId="478"/>
          <ac:picMkLst>
            <pc:docMk/>
            <pc:sldMk cId="790861100" sldId="279"/>
            <ac:picMk id="19458" creationId="{2DE151B2-1F50-6D91-B573-2E9E95CB5BDB}"/>
          </ac:picMkLst>
        </pc:picChg>
        <pc:picChg chg="del">
          <ac:chgData name="Mazerine Henrique Cruz Lima" userId="68be00fd-1c5f-406e-a3f9-e09ba26314e0" providerId="ADAL" clId="{D48BB700-2C63-486E-BDD3-538A57171E8E}" dt="2024-11-01T17:03:40.882" v="1124" actId="478"/>
          <ac:picMkLst>
            <pc:docMk/>
            <pc:sldMk cId="790861100" sldId="279"/>
            <ac:picMk id="19462" creationId="{57E81C4C-478B-648C-7E84-9088867D73ED}"/>
          </ac:picMkLst>
        </pc:picChg>
        <pc:picChg chg="del">
          <ac:chgData name="Mazerine Henrique Cruz Lima" userId="68be00fd-1c5f-406e-a3f9-e09ba26314e0" providerId="ADAL" clId="{D48BB700-2C63-486E-BDD3-538A57171E8E}" dt="2024-11-01T17:03:36.104" v="1117" actId="478"/>
          <ac:picMkLst>
            <pc:docMk/>
            <pc:sldMk cId="790861100" sldId="279"/>
            <ac:picMk id="19464" creationId="{0CFE5412-C5C9-94B6-1D20-381015460929}"/>
          </ac:picMkLst>
        </pc:picChg>
        <pc:picChg chg="del">
          <ac:chgData name="Mazerine Henrique Cruz Lima" userId="68be00fd-1c5f-406e-a3f9-e09ba26314e0" providerId="ADAL" clId="{D48BB700-2C63-486E-BDD3-538A57171E8E}" dt="2024-11-01T17:03:36.807" v="1118" actId="478"/>
          <ac:picMkLst>
            <pc:docMk/>
            <pc:sldMk cId="790861100" sldId="279"/>
            <ac:picMk id="19466" creationId="{F7A7604D-9805-C9C5-910E-2A591FAC6082}"/>
          </ac:picMkLst>
        </pc:picChg>
        <pc:cxnChg chg="del">
          <ac:chgData name="Mazerine Henrique Cruz Lima" userId="68be00fd-1c5f-406e-a3f9-e09ba26314e0" providerId="ADAL" clId="{D48BB700-2C63-486E-BDD3-538A57171E8E}" dt="2024-11-01T17:03:45.359" v="1126" actId="478"/>
          <ac:cxnSpMkLst>
            <pc:docMk/>
            <pc:sldMk cId="790861100" sldId="279"/>
            <ac:cxnSpMk id="10" creationId="{48899744-F186-349E-EE55-D0BB6FB7ED53}"/>
          </ac:cxnSpMkLst>
        </pc:cxnChg>
        <pc:cxnChg chg="del">
          <ac:chgData name="Mazerine Henrique Cruz Lima" userId="68be00fd-1c5f-406e-a3f9-e09ba26314e0" providerId="ADAL" clId="{D48BB700-2C63-486E-BDD3-538A57171E8E}" dt="2024-11-01T17:03:42.563" v="1125" actId="478"/>
          <ac:cxnSpMkLst>
            <pc:docMk/>
            <pc:sldMk cId="790861100" sldId="279"/>
            <ac:cxnSpMk id="11" creationId="{51057E19-2357-9197-B4E8-89861296F64B}"/>
          </ac:cxnSpMkLst>
        </pc:cxnChg>
        <pc:cxnChg chg="del">
          <ac:chgData name="Mazerine Henrique Cruz Lima" userId="68be00fd-1c5f-406e-a3f9-e09ba26314e0" providerId="ADAL" clId="{D48BB700-2C63-486E-BDD3-538A57171E8E}" dt="2024-11-01T17:03:45.975" v="1127" actId="478"/>
          <ac:cxnSpMkLst>
            <pc:docMk/>
            <pc:sldMk cId="790861100" sldId="279"/>
            <ac:cxnSpMk id="14" creationId="{383CA878-BBE8-F23F-BA5D-9F4D42FB1C74}"/>
          </ac:cxnSpMkLst>
        </pc:cxnChg>
        <pc:cxnChg chg="del">
          <ac:chgData name="Mazerine Henrique Cruz Lima" userId="68be00fd-1c5f-406e-a3f9-e09ba26314e0" providerId="ADAL" clId="{D48BB700-2C63-486E-BDD3-538A57171E8E}" dt="2024-11-01T17:03:39.104" v="1121" actId="478"/>
          <ac:cxnSpMkLst>
            <pc:docMk/>
            <pc:sldMk cId="790861100" sldId="279"/>
            <ac:cxnSpMk id="16" creationId="{5C6BE33E-B78E-76C0-2997-8EE3EE6EAF8A}"/>
          </ac:cxnSpMkLst>
        </pc:cxnChg>
      </pc:sldChg>
      <pc:sldChg chg="modSp del mod ord modTransition modShow">
        <pc:chgData name="Mazerine Henrique Cruz Lima" userId="68be00fd-1c5f-406e-a3f9-e09ba26314e0" providerId="ADAL" clId="{D48BB700-2C63-486E-BDD3-538A57171E8E}" dt="2024-11-07T13:45:17.709" v="3431" actId="2696"/>
        <pc:sldMkLst>
          <pc:docMk/>
          <pc:sldMk cId="1486960583" sldId="280"/>
        </pc:sldMkLst>
        <pc:graphicFrameChg chg="mod modGraphic">
          <ac:chgData name="Mazerine Henrique Cruz Lima" userId="68be00fd-1c5f-406e-a3f9-e09ba26314e0" providerId="ADAL" clId="{D48BB700-2C63-486E-BDD3-538A57171E8E}" dt="2024-11-04T14:00:36.397" v="2013" actId="1076"/>
          <ac:graphicFrameMkLst>
            <pc:docMk/>
            <pc:sldMk cId="1486960583" sldId="280"/>
            <ac:graphicFrameMk id="22" creationId="{83F8EA8B-8F80-C428-9334-698C8250FE7A}"/>
          </ac:graphicFrameMkLst>
        </pc:graphicFrameChg>
        <pc:picChg chg="mod ord">
          <ac:chgData name="Mazerine Henrique Cruz Lima" userId="68be00fd-1c5f-406e-a3f9-e09ba26314e0" providerId="ADAL" clId="{D48BB700-2C63-486E-BDD3-538A57171E8E}" dt="2024-11-04T14:00:45.401" v="2015" actId="14100"/>
          <ac:picMkLst>
            <pc:docMk/>
            <pc:sldMk cId="1486960583" sldId="280"/>
            <ac:picMk id="29" creationId="{3538F919-8C48-78EF-BEA2-56BF13116C6B}"/>
          </ac:picMkLst>
        </pc:picChg>
        <pc:picChg chg="mod">
          <ac:chgData name="Mazerine Henrique Cruz Lima" userId="68be00fd-1c5f-406e-a3f9-e09ba26314e0" providerId="ADAL" clId="{D48BB700-2C63-486E-BDD3-538A57171E8E}" dt="2024-11-04T14:00:15.847" v="2006" actId="14100"/>
          <ac:picMkLst>
            <pc:docMk/>
            <pc:sldMk cId="1486960583" sldId="280"/>
            <ac:picMk id="31" creationId="{4735B035-0AC0-C51F-58E5-B733A17A3F17}"/>
          </ac:picMkLst>
        </pc:picChg>
        <pc:picChg chg="mod">
          <ac:chgData name="Mazerine Henrique Cruz Lima" userId="68be00fd-1c5f-406e-a3f9-e09ba26314e0" providerId="ADAL" clId="{D48BB700-2C63-486E-BDD3-538A57171E8E}" dt="2024-11-04T13:59:30.514" v="1992" actId="14100"/>
          <ac:picMkLst>
            <pc:docMk/>
            <pc:sldMk cId="1486960583" sldId="280"/>
            <ac:picMk id="39" creationId="{5852BA9D-59EF-ACD4-8A90-5354B01CF880}"/>
          </ac:picMkLst>
        </pc:picChg>
      </pc:sldChg>
      <pc:sldChg chg="modSp mod modTransition">
        <pc:chgData name="Mazerine Henrique Cruz Lima" userId="68be00fd-1c5f-406e-a3f9-e09ba26314e0" providerId="ADAL" clId="{D48BB700-2C63-486E-BDD3-538A57171E8E}" dt="2024-11-07T14:03:51.352" v="3505" actId="255"/>
        <pc:sldMkLst>
          <pc:docMk/>
          <pc:sldMk cId="4209045251" sldId="281"/>
        </pc:sldMkLst>
        <pc:spChg chg="mod">
          <ac:chgData name="Mazerine Henrique Cruz Lima" userId="68be00fd-1c5f-406e-a3f9-e09ba26314e0" providerId="ADAL" clId="{D48BB700-2C63-486E-BDD3-538A57171E8E}" dt="2024-11-07T14:03:51.352" v="3505" actId="255"/>
          <ac:spMkLst>
            <pc:docMk/>
            <pc:sldMk cId="4209045251" sldId="281"/>
            <ac:spMk id="2" creationId="{FAEAD94F-CB61-147E-4B62-BEC37A3A6567}"/>
          </ac:spMkLst>
        </pc:spChg>
        <pc:spChg chg="mod">
          <ac:chgData name="Mazerine Henrique Cruz Lima" userId="68be00fd-1c5f-406e-a3f9-e09ba26314e0" providerId="ADAL" clId="{D48BB700-2C63-486E-BDD3-538A57171E8E}" dt="2024-11-04T16:45:51.821" v="2414" actId="207"/>
          <ac:spMkLst>
            <pc:docMk/>
            <pc:sldMk cId="4209045251" sldId="281"/>
            <ac:spMk id="8" creationId="{DC2552DF-A7E4-584B-709C-432E7BC5DA7E}"/>
          </ac:spMkLst>
        </pc:spChg>
        <pc:spChg chg="mod">
          <ac:chgData name="Mazerine Henrique Cruz Lima" userId="68be00fd-1c5f-406e-a3f9-e09ba26314e0" providerId="ADAL" clId="{D48BB700-2C63-486E-BDD3-538A57171E8E}" dt="2024-11-04T16:45:45.537" v="2412" actId="123"/>
          <ac:spMkLst>
            <pc:docMk/>
            <pc:sldMk cId="4209045251" sldId="281"/>
            <ac:spMk id="22" creationId="{AEF15E5E-F3FD-0A9B-B409-17172DF5C706}"/>
          </ac:spMkLst>
        </pc:spChg>
      </pc:sldChg>
      <pc:sldChg chg="modSp mod modTransition">
        <pc:chgData name="Mazerine Henrique Cruz Lima" userId="68be00fd-1c5f-406e-a3f9-e09ba26314e0" providerId="ADAL" clId="{D48BB700-2C63-486E-BDD3-538A57171E8E}" dt="2024-11-07T14:03:47.031" v="3504" actId="255"/>
        <pc:sldMkLst>
          <pc:docMk/>
          <pc:sldMk cId="832493835" sldId="282"/>
        </pc:sldMkLst>
        <pc:spChg chg="mod">
          <ac:chgData name="Mazerine Henrique Cruz Lima" userId="68be00fd-1c5f-406e-a3f9-e09ba26314e0" providerId="ADAL" clId="{D48BB700-2C63-486E-BDD3-538A57171E8E}" dt="2024-11-07T14:03:47.031" v="3504" actId="255"/>
          <ac:spMkLst>
            <pc:docMk/>
            <pc:sldMk cId="832493835" sldId="282"/>
            <ac:spMk id="2" creationId="{FAEAD94F-CB61-147E-4B62-BEC37A3A6567}"/>
          </ac:spMkLst>
        </pc:spChg>
        <pc:spChg chg="mod">
          <ac:chgData name="Mazerine Henrique Cruz Lima" userId="68be00fd-1c5f-406e-a3f9-e09ba26314e0" providerId="ADAL" clId="{D48BB700-2C63-486E-BDD3-538A57171E8E}" dt="2024-11-04T16:46:07.227" v="2420" actId="14100"/>
          <ac:spMkLst>
            <pc:docMk/>
            <pc:sldMk cId="832493835" sldId="282"/>
            <ac:spMk id="8" creationId="{DC2552DF-A7E4-584B-709C-432E7BC5DA7E}"/>
          </ac:spMkLst>
        </pc:spChg>
        <pc:spChg chg="mod">
          <ac:chgData name="Mazerine Henrique Cruz Lima" userId="68be00fd-1c5f-406e-a3f9-e09ba26314e0" providerId="ADAL" clId="{D48BB700-2C63-486E-BDD3-538A57171E8E}" dt="2024-11-04T16:46:03.241" v="2418" actId="123"/>
          <ac:spMkLst>
            <pc:docMk/>
            <pc:sldMk cId="832493835" sldId="282"/>
            <ac:spMk id="11" creationId="{092AD0E1-B407-85BC-3643-79E4986EFA21}"/>
          </ac:spMkLst>
        </pc:spChg>
      </pc:sldChg>
      <pc:sldChg chg="modSp mod modTransition">
        <pc:chgData name="Mazerine Henrique Cruz Lima" userId="68be00fd-1c5f-406e-a3f9-e09ba26314e0" providerId="ADAL" clId="{D48BB700-2C63-486E-BDD3-538A57171E8E}" dt="2024-11-07T14:04:01.666" v="3506" actId="255"/>
        <pc:sldMkLst>
          <pc:docMk/>
          <pc:sldMk cId="555696337" sldId="283"/>
        </pc:sldMkLst>
        <pc:spChg chg="mod">
          <ac:chgData name="Mazerine Henrique Cruz Lima" userId="68be00fd-1c5f-406e-a3f9-e09ba26314e0" providerId="ADAL" clId="{D48BB700-2C63-486E-BDD3-538A57171E8E}" dt="2024-11-07T14:04:01.666" v="3506" actId="255"/>
          <ac:spMkLst>
            <pc:docMk/>
            <pc:sldMk cId="555696337" sldId="283"/>
            <ac:spMk id="2" creationId="{FAEAD94F-CB61-147E-4B62-BEC37A3A6567}"/>
          </ac:spMkLst>
        </pc:spChg>
        <pc:spChg chg="mod modVis">
          <ac:chgData name="Mazerine Henrique Cruz Lima" userId="68be00fd-1c5f-406e-a3f9-e09ba26314e0" providerId="ADAL" clId="{D48BB700-2C63-486E-BDD3-538A57171E8E}" dt="2024-11-05T12:59:25.184" v="2796" actId="14429"/>
          <ac:spMkLst>
            <pc:docMk/>
            <pc:sldMk cId="555696337" sldId="283"/>
            <ac:spMk id="4" creationId="{8A235020-7D44-808D-7886-A525330F1C93}"/>
          </ac:spMkLst>
        </pc:spChg>
        <pc:spChg chg="mod">
          <ac:chgData name="Mazerine Henrique Cruz Lima" userId="68be00fd-1c5f-406e-a3f9-e09ba26314e0" providerId="ADAL" clId="{D48BB700-2C63-486E-BDD3-538A57171E8E}" dt="2024-11-04T17:17:20.397" v="2548" actId="20577"/>
          <ac:spMkLst>
            <pc:docMk/>
            <pc:sldMk cId="555696337" sldId="283"/>
            <ac:spMk id="8" creationId="{DC2552DF-A7E4-584B-709C-432E7BC5DA7E}"/>
          </ac:spMkLst>
        </pc:spChg>
        <pc:spChg chg="mod">
          <ac:chgData name="Mazerine Henrique Cruz Lima" userId="68be00fd-1c5f-406e-a3f9-e09ba26314e0" providerId="ADAL" clId="{D48BB700-2C63-486E-BDD3-538A57171E8E}" dt="2024-11-04T17:17:26.015" v="2551" actId="207"/>
          <ac:spMkLst>
            <pc:docMk/>
            <pc:sldMk cId="555696337" sldId="283"/>
            <ac:spMk id="11" creationId="{092AD0E1-B407-85BC-3643-79E4986EFA21}"/>
          </ac:spMkLst>
        </pc:spChg>
        <pc:spChg chg="mod">
          <ac:chgData name="Mazerine Henrique Cruz Lima" userId="68be00fd-1c5f-406e-a3f9-e09ba26314e0" providerId="ADAL" clId="{D48BB700-2C63-486E-BDD3-538A57171E8E}" dt="2024-11-05T12:31:07.508" v="2715" actId="207"/>
          <ac:spMkLst>
            <pc:docMk/>
            <pc:sldMk cId="555696337" sldId="283"/>
            <ac:spMk id="14" creationId="{5B2FD7D5-BE5E-0401-49C0-1EB93D9A7896}"/>
          </ac:spMkLst>
        </pc:spChg>
        <pc:spChg chg="mod">
          <ac:chgData name="Mazerine Henrique Cruz Lima" userId="68be00fd-1c5f-406e-a3f9-e09ba26314e0" providerId="ADAL" clId="{D48BB700-2C63-486E-BDD3-538A57171E8E}" dt="2024-11-04T17:19:19.289" v="2576" actId="1037"/>
          <ac:spMkLst>
            <pc:docMk/>
            <pc:sldMk cId="555696337" sldId="283"/>
            <ac:spMk id="17" creationId="{92569123-10EC-E369-E8E7-00E442EC2991}"/>
          </ac:spMkLst>
        </pc:spChg>
        <pc:spChg chg="mod">
          <ac:chgData name="Mazerine Henrique Cruz Lima" userId="68be00fd-1c5f-406e-a3f9-e09ba26314e0" providerId="ADAL" clId="{D48BB700-2C63-486E-BDD3-538A57171E8E}" dt="2024-11-04T17:16:55.828" v="2539" actId="120"/>
          <ac:spMkLst>
            <pc:docMk/>
            <pc:sldMk cId="555696337" sldId="283"/>
            <ac:spMk id="27" creationId="{D94056E1-7BFB-A58B-4D45-3FF4DA5F9AE8}"/>
          </ac:spMkLst>
        </pc:spChg>
        <pc:cxnChg chg="mod">
          <ac:chgData name="Mazerine Henrique Cruz Lima" userId="68be00fd-1c5f-406e-a3f9-e09ba26314e0" providerId="ADAL" clId="{D48BB700-2C63-486E-BDD3-538A57171E8E}" dt="2024-11-05T12:59:21.627" v="2795" actId="14100"/>
          <ac:cxnSpMkLst>
            <pc:docMk/>
            <pc:sldMk cId="555696337" sldId="283"/>
            <ac:cxnSpMk id="7" creationId="{8BF42FE1-24FE-384A-5363-731F19B2D1D1}"/>
          </ac:cxnSpMkLst>
        </pc:cxnChg>
        <pc:cxnChg chg="mod">
          <ac:chgData name="Mazerine Henrique Cruz Lima" userId="68be00fd-1c5f-406e-a3f9-e09ba26314e0" providerId="ADAL" clId="{D48BB700-2C63-486E-BDD3-538A57171E8E}" dt="2024-11-04T17:18:53.824" v="2568" actId="14100"/>
          <ac:cxnSpMkLst>
            <pc:docMk/>
            <pc:sldMk cId="555696337" sldId="283"/>
            <ac:cxnSpMk id="12" creationId="{4173B0C0-F310-65B6-3028-375CF535A375}"/>
          </ac:cxnSpMkLst>
        </pc:cxnChg>
        <pc:cxnChg chg="mod">
          <ac:chgData name="Mazerine Henrique Cruz Lima" userId="68be00fd-1c5f-406e-a3f9-e09ba26314e0" providerId="ADAL" clId="{D48BB700-2C63-486E-BDD3-538A57171E8E}" dt="2024-11-05T12:59:17.536" v="2794" actId="14100"/>
          <ac:cxnSpMkLst>
            <pc:docMk/>
            <pc:sldMk cId="555696337" sldId="283"/>
            <ac:cxnSpMk id="18" creationId="{694EACD2-C3A3-76EF-D2F9-D6C27F920896}"/>
          </ac:cxnSpMkLst>
        </pc:cxnChg>
        <pc:cxnChg chg="mod">
          <ac:chgData name="Mazerine Henrique Cruz Lima" userId="68be00fd-1c5f-406e-a3f9-e09ba26314e0" providerId="ADAL" clId="{D48BB700-2C63-486E-BDD3-538A57171E8E}" dt="2024-11-04T17:19:40.665" v="2578" actId="14100"/>
          <ac:cxnSpMkLst>
            <pc:docMk/>
            <pc:sldMk cId="555696337" sldId="283"/>
            <ac:cxnSpMk id="19" creationId="{203E233A-7A17-63C7-5E45-FE302B783B8D}"/>
          </ac:cxnSpMkLst>
        </pc:cxnChg>
      </pc:sldChg>
      <pc:sldChg chg="modSp mod modTransition">
        <pc:chgData name="Mazerine Henrique Cruz Lima" userId="68be00fd-1c5f-406e-a3f9-e09ba26314e0" providerId="ADAL" clId="{D48BB700-2C63-486E-BDD3-538A57171E8E}" dt="2024-11-07T14:05:55.951" v="3509" actId="255"/>
        <pc:sldMkLst>
          <pc:docMk/>
          <pc:sldMk cId="2065815158" sldId="284"/>
        </pc:sldMkLst>
        <pc:spChg chg="mod">
          <ac:chgData name="Mazerine Henrique Cruz Lima" userId="68be00fd-1c5f-406e-a3f9-e09ba26314e0" providerId="ADAL" clId="{D48BB700-2C63-486E-BDD3-538A57171E8E}" dt="2024-11-07T14:05:55.951" v="3509" actId="255"/>
          <ac:spMkLst>
            <pc:docMk/>
            <pc:sldMk cId="2065815158" sldId="284"/>
            <ac:spMk id="2" creationId="{FAEAD94F-CB61-147E-4B62-BEC37A3A6567}"/>
          </ac:spMkLst>
        </pc:spChg>
        <pc:spChg chg="mod">
          <ac:chgData name="Mazerine Henrique Cruz Lima" userId="68be00fd-1c5f-406e-a3f9-e09ba26314e0" providerId="ADAL" clId="{D48BB700-2C63-486E-BDD3-538A57171E8E}" dt="2024-11-05T12:27:18.118" v="2645" actId="207"/>
          <ac:spMkLst>
            <pc:docMk/>
            <pc:sldMk cId="2065815158" sldId="284"/>
            <ac:spMk id="17" creationId="{E5411252-A1DB-212C-B33D-43C418A948F8}"/>
          </ac:spMkLst>
        </pc:spChg>
        <pc:spChg chg="mod">
          <ac:chgData name="Mazerine Henrique Cruz Lima" userId="68be00fd-1c5f-406e-a3f9-e09ba26314e0" providerId="ADAL" clId="{D48BB700-2C63-486E-BDD3-538A57171E8E}" dt="2024-11-05T12:27:20.777" v="2646" actId="207"/>
          <ac:spMkLst>
            <pc:docMk/>
            <pc:sldMk cId="2065815158" sldId="284"/>
            <ac:spMk id="20" creationId="{F4B13727-2874-1427-9A53-8EFA844016E8}"/>
          </ac:spMkLst>
        </pc:spChg>
        <pc:spChg chg="mod">
          <ac:chgData name="Mazerine Henrique Cruz Lima" userId="68be00fd-1c5f-406e-a3f9-e09ba26314e0" providerId="ADAL" clId="{D48BB700-2C63-486E-BDD3-538A57171E8E}" dt="2024-11-05T12:27:15.610" v="2644" actId="207"/>
          <ac:spMkLst>
            <pc:docMk/>
            <pc:sldMk cId="2065815158" sldId="284"/>
            <ac:spMk id="23" creationId="{98460184-2C18-9075-F9C8-E60C103B42CF}"/>
          </ac:spMkLst>
        </pc:spChg>
      </pc:sldChg>
      <pc:sldChg chg="modSp mod modTransition modAnim">
        <pc:chgData name="Mazerine Henrique Cruz Lima" userId="68be00fd-1c5f-406e-a3f9-e09ba26314e0" providerId="ADAL" clId="{D48BB700-2C63-486E-BDD3-538A57171E8E}" dt="2024-11-07T14:06:01.282" v="3510" actId="255"/>
        <pc:sldMkLst>
          <pc:docMk/>
          <pc:sldMk cId="885846202" sldId="285"/>
        </pc:sldMkLst>
        <pc:spChg chg="mod">
          <ac:chgData name="Mazerine Henrique Cruz Lima" userId="68be00fd-1c5f-406e-a3f9-e09ba26314e0" providerId="ADAL" clId="{D48BB700-2C63-486E-BDD3-538A57171E8E}" dt="2024-11-07T14:06:01.282" v="3510" actId="255"/>
          <ac:spMkLst>
            <pc:docMk/>
            <pc:sldMk cId="885846202" sldId="285"/>
            <ac:spMk id="2" creationId="{FAEAD94F-CB61-147E-4B62-BEC37A3A6567}"/>
          </ac:spMkLst>
        </pc:spChg>
        <pc:spChg chg="mod">
          <ac:chgData name="Mazerine Henrique Cruz Lima" userId="68be00fd-1c5f-406e-a3f9-e09ba26314e0" providerId="ADAL" clId="{D48BB700-2C63-486E-BDD3-538A57171E8E}" dt="2024-11-07T13:14:29.877" v="3368" actId="1076"/>
          <ac:spMkLst>
            <pc:docMk/>
            <pc:sldMk cId="885846202" sldId="285"/>
            <ac:spMk id="5" creationId="{655E77F3-1CFA-33D6-61A5-28C07047CCC1}"/>
          </ac:spMkLst>
        </pc:spChg>
        <pc:spChg chg="mod">
          <ac:chgData name="Mazerine Henrique Cruz Lima" userId="68be00fd-1c5f-406e-a3f9-e09ba26314e0" providerId="ADAL" clId="{D48BB700-2C63-486E-BDD3-538A57171E8E}" dt="2024-11-05T12:28:01.497" v="2657" actId="20577"/>
          <ac:spMkLst>
            <pc:docMk/>
            <pc:sldMk cId="885846202" sldId="285"/>
            <ac:spMk id="26" creationId="{357D18FD-E472-92BF-1407-FAE64C8DEAFB}"/>
          </ac:spMkLst>
        </pc:spChg>
        <pc:picChg chg="mod">
          <ac:chgData name="Mazerine Henrique Cruz Lima" userId="68be00fd-1c5f-406e-a3f9-e09ba26314e0" providerId="ADAL" clId="{D48BB700-2C63-486E-BDD3-538A57171E8E}" dt="2024-11-07T13:05:19.974" v="3362" actId="1076"/>
          <ac:picMkLst>
            <pc:docMk/>
            <pc:sldMk cId="885846202" sldId="285"/>
            <ac:picMk id="7" creationId="{6D941AFA-A2FF-39E6-B545-B963E255EFF9}"/>
          </ac:picMkLst>
        </pc:picChg>
      </pc:sldChg>
      <pc:sldChg chg="modSp mod modTransition">
        <pc:chgData name="Mazerine Henrique Cruz Lima" userId="68be00fd-1c5f-406e-a3f9-e09ba26314e0" providerId="ADAL" clId="{D48BB700-2C63-486E-BDD3-538A57171E8E}" dt="2024-11-07T14:06:06.730" v="3511" actId="255"/>
        <pc:sldMkLst>
          <pc:docMk/>
          <pc:sldMk cId="3540814343" sldId="287"/>
        </pc:sldMkLst>
        <pc:spChg chg="mod">
          <ac:chgData name="Mazerine Henrique Cruz Lima" userId="68be00fd-1c5f-406e-a3f9-e09ba26314e0" providerId="ADAL" clId="{D48BB700-2C63-486E-BDD3-538A57171E8E}" dt="2024-11-07T14:06:06.730" v="3511" actId="255"/>
          <ac:spMkLst>
            <pc:docMk/>
            <pc:sldMk cId="3540814343" sldId="287"/>
            <ac:spMk id="2" creationId="{FAEAD94F-CB61-147E-4B62-BEC37A3A6567}"/>
          </ac:spMkLst>
        </pc:spChg>
        <pc:spChg chg="mod">
          <ac:chgData name="Mazerine Henrique Cruz Lima" userId="68be00fd-1c5f-406e-a3f9-e09ba26314e0" providerId="ADAL" clId="{D48BB700-2C63-486E-BDD3-538A57171E8E}" dt="2024-11-05T12:29:03.927" v="2690" actId="207"/>
          <ac:spMkLst>
            <pc:docMk/>
            <pc:sldMk cId="3540814343" sldId="287"/>
            <ac:spMk id="6" creationId="{B61F60D6-F8F5-A7CF-26E1-0CF91B1564DF}"/>
          </ac:spMkLst>
        </pc:spChg>
        <pc:spChg chg="mod modVis">
          <ac:chgData name="Mazerine Henrique Cruz Lima" userId="68be00fd-1c5f-406e-a3f9-e09ba26314e0" providerId="ADAL" clId="{D48BB700-2C63-486E-BDD3-538A57171E8E}" dt="2024-11-07T13:46:14.923" v="3433" actId="14429"/>
          <ac:spMkLst>
            <pc:docMk/>
            <pc:sldMk cId="3540814343" sldId="287"/>
            <ac:spMk id="9" creationId="{53A7476D-5507-D225-B3EC-FB5511A08217}"/>
          </ac:spMkLst>
        </pc:spChg>
        <pc:spChg chg="mod">
          <ac:chgData name="Mazerine Henrique Cruz Lima" userId="68be00fd-1c5f-406e-a3f9-e09ba26314e0" providerId="ADAL" clId="{D48BB700-2C63-486E-BDD3-538A57171E8E}" dt="2024-11-05T12:30:01.767" v="2692" actId="255"/>
          <ac:spMkLst>
            <pc:docMk/>
            <pc:sldMk cId="3540814343" sldId="287"/>
            <ac:spMk id="19" creationId="{14E442EB-465E-0018-43AC-DFDA2F46B344}"/>
          </ac:spMkLst>
        </pc:spChg>
      </pc:sldChg>
      <pc:sldChg chg="modSp add mod ord">
        <pc:chgData name="Mazerine Henrique Cruz Lima" userId="68be00fd-1c5f-406e-a3f9-e09ba26314e0" providerId="ADAL" clId="{D48BB700-2C63-486E-BDD3-538A57171E8E}" dt="2024-11-05T12:17:58.277" v="2625" actId="20577"/>
        <pc:sldMkLst>
          <pc:docMk/>
          <pc:sldMk cId="0" sldId="289"/>
        </pc:sldMkLst>
        <pc:spChg chg="mod">
          <ac:chgData name="Mazerine Henrique Cruz Lima" userId="68be00fd-1c5f-406e-a3f9-e09ba26314e0" providerId="ADAL" clId="{D48BB700-2C63-486E-BDD3-538A57171E8E}" dt="2024-11-05T12:17:58.277" v="2625" actId="20577"/>
          <ac:spMkLst>
            <pc:docMk/>
            <pc:sldMk cId="0" sldId="289"/>
            <ac:spMk id="6" creationId="{00000000-0000-0000-0000-000000000000}"/>
          </ac:spMkLst>
        </pc:spChg>
        <pc:spChg chg="mod">
          <ac:chgData name="Mazerine Henrique Cruz Lima" userId="68be00fd-1c5f-406e-a3f9-e09ba26314e0" providerId="ADAL" clId="{D48BB700-2C63-486E-BDD3-538A57171E8E}" dt="2024-11-04T16:57:51.948" v="2429" actId="255"/>
          <ac:spMkLst>
            <pc:docMk/>
            <pc:sldMk cId="0" sldId="289"/>
            <ac:spMk id="11267" creationId="{00000000-0000-0000-0000-000000000000}"/>
          </ac:spMkLst>
        </pc:spChg>
        <pc:picChg chg="mod">
          <ac:chgData name="Mazerine Henrique Cruz Lima" userId="68be00fd-1c5f-406e-a3f9-e09ba26314e0" providerId="ADAL" clId="{D48BB700-2C63-486E-BDD3-538A57171E8E}" dt="2024-11-04T16:58:28.474" v="2432" actId="1076"/>
          <ac:picMkLst>
            <pc:docMk/>
            <pc:sldMk cId="0" sldId="289"/>
            <ac:picMk id="2" creationId="{BD4CB62D-0032-084F-53A2-36FC48E5DE23}"/>
          </ac:picMkLst>
        </pc:picChg>
      </pc:sldChg>
      <pc:sldChg chg="modSp mod modTransition modAnim">
        <pc:chgData name="Mazerine Henrique Cruz Lima" userId="68be00fd-1c5f-406e-a3f9-e09ba26314e0" providerId="ADAL" clId="{D48BB700-2C63-486E-BDD3-538A57171E8E}" dt="2024-11-07T14:02:14.690" v="3502" actId="255"/>
        <pc:sldMkLst>
          <pc:docMk/>
          <pc:sldMk cId="0" sldId="291"/>
        </pc:sldMkLst>
        <pc:spChg chg="mod modVis">
          <ac:chgData name="Mazerine Henrique Cruz Lima" userId="68be00fd-1c5f-406e-a3f9-e09ba26314e0" providerId="ADAL" clId="{D48BB700-2C63-486E-BDD3-538A57171E8E}" dt="2024-11-05T12:32:44.966" v="2753" actId="14429"/>
          <ac:spMkLst>
            <pc:docMk/>
            <pc:sldMk cId="0" sldId="291"/>
            <ac:spMk id="9" creationId="{468FFB92-5B95-BD39-1A01-8B9870BB44A6}"/>
          </ac:spMkLst>
        </pc:spChg>
        <pc:spChg chg="mod modVis">
          <ac:chgData name="Mazerine Henrique Cruz Lima" userId="68be00fd-1c5f-406e-a3f9-e09ba26314e0" providerId="ADAL" clId="{D48BB700-2C63-486E-BDD3-538A57171E8E}" dt="2024-11-05T12:32:40.826" v="2750" actId="14429"/>
          <ac:spMkLst>
            <pc:docMk/>
            <pc:sldMk cId="0" sldId="291"/>
            <ac:spMk id="11" creationId="{051E6AD2-7D75-3C4A-6EDF-D1F2F4B28ABA}"/>
          </ac:spMkLst>
        </pc:spChg>
        <pc:spChg chg="mod modVis">
          <ac:chgData name="Mazerine Henrique Cruz Lima" userId="68be00fd-1c5f-406e-a3f9-e09ba26314e0" providerId="ADAL" clId="{D48BB700-2C63-486E-BDD3-538A57171E8E}" dt="2024-11-05T12:32:45.756" v="2754" actId="14429"/>
          <ac:spMkLst>
            <pc:docMk/>
            <pc:sldMk cId="0" sldId="291"/>
            <ac:spMk id="12" creationId="{829D423D-ACFD-614D-34E0-BC78D7C07486}"/>
          </ac:spMkLst>
        </pc:spChg>
        <pc:spChg chg="mod modVis">
          <ac:chgData name="Mazerine Henrique Cruz Lima" userId="68be00fd-1c5f-406e-a3f9-e09ba26314e0" providerId="ADAL" clId="{D48BB700-2C63-486E-BDD3-538A57171E8E}" dt="2024-11-07T13:03:56.668" v="3361" actId="20577"/>
          <ac:spMkLst>
            <pc:docMk/>
            <pc:sldMk cId="0" sldId="291"/>
            <ac:spMk id="14" creationId="{C6F3926C-5B65-E88D-B401-923FEE1BD7D9}"/>
          </ac:spMkLst>
        </pc:spChg>
        <pc:spChg chg="mod">
          <ac:chgData name="Mazerine Henrique Cruz Lima" userId="68be00fd-1c5f-406e-a3f9-e09ba26314e0" providerId="ADAL" clId="{D48BB700-2C63-486E-BDD3-538A57171E8E}" dt="2024-11-05T12:32:34.677" v="2748" actId="14100"/>
          <ac:spMkLst>
            <pc:docMk/>
            <pc:sldMk cId="0" sldId="291"/>
            <ac:spMk id="15" creationId="{DCABF6BD-CAF5-D488-8B3F-06F28AA1733B}"/>
          </ac:spMkLst>
        </pc:spChg>
        <pc:spChg chg="mod ord modVis">
          <ac:chgData name="Mazerine Henrique Cruz Lima" userId="68be00fd-1c5f-406e-a3f9-e09ba26314e0" providerId="ADAL" clId="{D48BB700-2C63-486E-BDD3-538A57171E8E}" dt="2024-11-07T13:03:28.588" v="3352" actId="14430"/>
          <ac:spMkLst>
            <pc:docMk/>
            <pc:sldMk cId="0" sldId="291"/>
            <ac:spMk id="16" creationId="{0D9E2061-6ADA-9BE2-561F-1D49B8288CB4}"/>
          </ac:spMkLst>
        </pc:spChg>
        <pc:spChg chg="mod modVis">
          <ac:chgData name="Mazerine Henrique Cruz Lima" userId="68be00fd-1c5f-406e-a3f9-e09ba26314e0" providerId="ADAL" clId="{D48BB700-2C63-486E-BDD3-538A57171E8E}" dt="2024-11-07T13:03:31.986" v="3353" actId="14430"/>
          <ac:spMkLst>
            <pc:docMk/>
            <pc:sldMk cId="0" sldId="291"/>
            <ac:spMk id="18" creationId="{D14EFBCB-ED2C-DCE6-3AD2-4699B8845A77}"/>
          </ac:spMkLst>
        </pc:spChg>
        <pc:spChg chg="mod modVis">
          <ac:chgData name="Mazerine Henrique Cruz Lima" userId="68be00fd-1c5f-406e-a3f9-e09ba26314e0" providerId="ADAL" clId="{D48BB700-2C63-486E-BDD3-538A57171E8E}" dt="2024-11-07T13:03:34.353" v="3354" actId="14430"/>
          <ac:spMkLst>
            <pc:docMk/>
            <pc:sldMk cId="0" sldId="291"/>
            <ac:spMk id="20" creationId="{DCC21BBD-89F7-B922-45CB-BA40E7BC504A}"/>
          </ac:spMkLst>
        </pc:spChg>
        <pc:spChg chg="mod modVis">
          <ac:chgData name="Mazerine Henrique Cruz Lima" userId="68be00fd-1c5f-406e-a3f9-e09ba26314e0" providerId="ADAL" clId="{D48BB700-2C63-486E-BDD3-538A57171E8E}" dt="2024-11-05T12:32:43.526" v="2752" actId="14429"/>
          <ac:spMkLst>
            <pc:docMk/>
            <pc:sldMk cId="0" sldId="291"/>
            <ac:spMk id="21" creationId="{4FBACF71-D3A4-D6C6-C24B-5D29D1AA95CB}"/>
          </ac:spMkLst>
        </pc:spChg>
        <pc:spChg chg="mod">
          <ac:chgData name="Mazerine Henrique Cruz Lima" userId="68be00fd-1c5f-406e-a3f9-e09ba26314e0" providerId="ADAL" clId="{D48BB700-2C63-486E-BDD3-538A57171E8E}" dt="2024-11-07T14:02:14.690" v="3502" actId="255"/>
          <ac:spMkLst>
            <pc:docMk/>
            <pc:sldMk cId="0" sldId="291"/>
            <ac:spMk id="11267" creationId="{00000000-0000-0000-0000-000000000000}"/>
          </ac:spMkLst>
        </pc:spChg>
        <pc:graphicFrameChg chg="mod">
          <ac:chgData name="Mazerine Henrique Cruz Lima" userId="68be00fd-1c5f-406e-a3f9-e09ba26314e0" providerId="ADAL" clId="{D48BB700-2C63-486E-BDD3-538A57171E8E}" dt="2024-11-04T16:25:06.955" v="2216" actId="207"/>
          <ac:graphicFrameMkLst>
            <pc:docMk/>
            <pc:sldMk cId="0" sldId="291"/>
            <ac:graphicFrameMk id="5" creationId="{00000000-0000-0000-0000-000000000000}"/>
          </ac:graphicFrameMkLst>
        </pc:graphicFrameChg>
        <pc:picChg chg="mod modVis">
          <ac:chgData name="Mazerine Henrique Cruz Lima" userId="68be00fd-1c5f-406e-a3f9-e09ba26314e0" providerId="ADAL" clId="{D48BB700-2C63-486E-BDD3-538A57171E8E}" dt="2024-11-04T16:37:30.668" v="2352" actId="14429"/>
          <ac:picMkLst>
            <pc:docMk/>
            <pc:sldMk cId="0" sldId="291"/>
            <ac:picMk id="17" creationId="{17A3B27C-5D85-E7CD-2DC5-3811B744954B}"/>
          </ac:picMkLst>
        </pc:picChg>
      </pc:sldChg>
      <pc:sldChg chg="modSp modTransition">
        <pc:chgData name="Mazerine Henrique Cruz Lima" userId="68be00fd-1c5f-406e-a3f9-e09ba26314e0" providerId="ADAL" clId="{D48BB700-2C63-486E-BDD3-538A57171E8E}" dt="2024-11-04T16:28:15.473" v="2256" actId="20577"/>
        <pc:sldMkLst>
          <pc:docMk/>
          <pc:sldMk cId="0" sldId="294"/>
        </pc:sldMkLst>
        <pc:graphicFrameChg chg="mod">
          <ac:chgData name="Mazerine Henrique Cruz Lima" userId="68be00fd-1c5f-406e-a3f9-e09ba26314e0" providerId="ADAL" clId="{D48BB700-2C63-486E-BDD3-538A57171E8E}" dt="2024-11-04T16:28:15.473" v="2256" actId="20577"/>
          <ac:graphicFrameMkLst>
            <pc:docMk/>
            <pc:sldMk cId="0" sldId="294"/>
            <ac:graphicFrameMk id="12" creationId="{00000000-0000-0000-0000-000000000000}"/>
          </ac:graphicFrameMkLst>
        </pc:graphicFrameChg>
      </pc:sldChg>
      <pc:sldChg chg="addSp modSp mod modTransition modAnim">
        <pc:chgData name="Mazerine Henrique Cruz Lima" userId="68be00fd-1c5f-406e-a3f9-e09ba26314e0" providerId="ADAL" clId="{D48BB700-2C63-486E-BDD3-538A57171E8E}" dt="2024-11-05T12:58:16.004" v="2790"/>
        <pc:sldMkLst>
          <pc:docMk/>
          <pc:sldMk cId="2081768856" sldId="295"/>
        </pc:sldMkLst>
        <pc:spChg chg="add mod">
          <ac:chgData name="Mazerine Henrique Cruz Lima" userId="68be00fd-1c5f-406e-a3f9-e09ba26314e0" providerId="ADAL" clId="{D48BB700-2C63-486E-BDD3-538A57171E8E}" dt="2024-11-05T12:56:31.184" v="2777" actId="1076"/>
          <ac:spMkLst>
            <pc:docMk/>
            <pc:sldMk cId="2081768856" sldId="295"/>
            <ac:spMk id="3" creationId="{AEEC5DB4-ED9D-5682-103E-6B3118E48385}"/>
          </ac:spMkLst>
        </pc:spChg>
        <pc:spChg chg="add mod">
          <ac:chgData name="Mazerine Henrique Cruz Lima" userId="68be00fd-1c5f-406e-a3f9-e09ba26314e0" providerId="ADAL" clId="{D48BB700-2C63-486E-BDD3-538A57171E8E}" dt="2024-11-05T12:56:26.376" v="2776" actId="1076"/>
          <ac:spMkLst>
            <pc:docMk/>
            <pc:sldMk cId="2081768856" sldId="295"/>
            <ac:spMk id="4" creationId="{CA333CB6-395E-9EAD-D9EE-4A44E115338F}"/>
          </ac:spMkLst>
        </pc:spChg>
        <pc:spChg chg="mod">
          <ac:chgData name="Mazerine Henrique Cruz Lima" userId="68be00fd-1c5f-406e-a3f9-e09ba26314e0" providerId="ADAL" clId="{D48BB700-2C63-486E-BDD3-538A57171E8E}" dt="2024-11-05T12:31:20.046" v="2720" actId="122"/>
          <ac:spMkLst>
            <pc:docMk/>
            <pc:sldMk cId="2081768856" sldId="295"/>
            <ac:spMk id="6" creationId="{2D6CA938-F79D-111C-B11E-3B560CFEA274}"/>
          </ac:spMkLst>
        </pc:spChg>
      </pc:sldChg>
      <pc:sldChg chg="modSp mod modTransition">
        <pc:chgData name="Mazerine Henrique Cruz Lima" userId="68be00fd-1c5f-406e-a3f9-e09ba26314e0" providerId="ADAL" clId="{D48BB700-2C63-486E-BDD3-538A57171E8E}" dt="2024-11-07T14:07:00.248" v="3512" actId="255"/>
        <pc:sldMkLst>
          <pc:docMk/>
          <pc:sldMk cId="3073393057" sldId="296"/>
        </pc:sldMkLst>
        <pc:spChg chg="mod">
          <ac:chgData name="Mazerine Henrique Cruz Lima" userId="68be00fd-1c5f-406e-a3f9-e09ba26314e0" providerId="ADAL" clId="{D48BB700-2C63-486E-BDD3-538A57171E8E}" dt="2024-11-07T14:07:00.248" v="3512" actId="255"/>
          <ac:spMkLst>
            <pc:docMk/>
            <pc:sldMk cId="3073393057" sldId="296"/>
            <ac:spMk id="2" creationId="{FAEAD94F-CB61-147E-4B62-BEC37A3A6567}"/>
          </ac:spMkLst>
        </pc:spChg>
        <pc:spChg chg="mod">
          <ac:chgData name="Mazerine Henrique Cruz Lima" userId="68be00fd-1c5f-406e-a3f9-e09ba26314e0" providerId="ADAL" clId="{D48BB700-2C63-486E-BDD3-538A57171E8E}" dt="2024-11-07T13:12:20.603" v="3367" actId="179"/>
          <ac:spMkLst>
            <pc:docMk/>
            <pc:sldMk cId="3073393057" sldId="296"/>
            <ac:spMk id="12" creationId="{9F00A387-8DB8-398D-1186-6B507422614F}"/>
          </ac:spMkLst>
        </pc:spChg>
        <pc:spChg chg="mod">
          <ac:chgData name="Mazerine Henrique Cruz Lima" userId="68be00fd-1c5f-406e-a3f9-e09ba26314e0" providerId="ADAL" clId="{D48BB700-2C63-486E-BDD3-538A57171E8E}" dt="2024-11-05T12:30:20.456" v="2701" actId="207"/>
          <ac:spMkLst>
            <pc:docMk/>
            <pc:sldMk cId="3073393057" sldId="296"/>
            <ac:spMk id="25" creationId="{B930555D-CA47-87DF-8D3D-362AB8B7176D}"/>
          </ac:spMkLst>
        </pc:spChg>
      </pc:sldChg>
      <pc:sldChg chg="modSp mod modTransition">
        <pc:chgData name="Mazerine Henrique Cruz Lima" userId="68be00fd-1c5f-406e-a3f9-e09ba26314e0" providerId="ADAL" clId="{D48BB700-2C63-486E-BDD3-538A57171E8E}" dt="2024-11-07T14:05:41.714" v="3508" actId="14100"/>
        <pc:sldMkLst>
          <pc:docMk/>
          <pc:sldMk cId="698131594" sldId="297"/>
        </pc:sldMkLst>
        <pc:spChg chg="mod">
          <ac:chgData name="Mazerine Henrique Cruz Lima" userId="68be00fd-1c5f-406e-a3f9-e09ba26314e0" providerId="ADAL" clId="{D48BB700-2C63-486E-BDD3-538A57171E8E}" dt="2024-11-07T14:05:41.714" v="3508" actId="14100"/>
          <ac:spMkLst>
            <pc:docMk/>
            <pc:sldMk cId="698131594" sldId="297"/>
            <ac:spMk id="2" creationId="{FAEAD94F-CB61-147E-4B62-BEC37A3A6567}"/>
          </ac:spMkLst>
        </pc:spChg>
        <pc:spChg chg="mod">
          <ac:chgData name="Mazerine Henrique Cruz Lima" userId="68be00fd-1c5f-406e-a3f9-e09ba26314e0" providerId="ADAL" clId="{D48BB700-2C63-486E-BDD3-538A57171E8E}" dt="2024-11-05T12:33:16.195" v="2760" actId="6549"/>
          <ac:spMkLst>
            <pc:docMk/>
            <pc:sldMk cId="698131594" sldId="297"/>
            <ac:spMk id="4" creationId="{8A235020-7D44-808D-7886-A525330F1C93}"/>
          </ac:spMkLst>
        </pc:spChg>
        <pc:spChg chg="mod">
          <ac:chgData name="Mazerine Henrique Cruz Lima" userId="68be00fd-1c5f-406e-a3f9-e09ba26314e0" providerId="ADAL" clId="{D48BB700-2C63-486E-BDD3-538A57171E8E}" dt="2024-11-05T12:30:58.336" v="2712" actId="207"/>
          <ac:spMkLst>
            <pc:docMk/>
            <pc:sldMk cId="698131594" sldId="297"/>
            <ac:spMk id="6" creationId="{07AFE6E9-6610-B50E-F58A-583282DF0A12}"/>
          </ac:spMkLst>
        </pc:spChg>
      </pc:sldChg>
      <pc:sldChg chg="modSp mod modTransition">
        <pc:chgData name="Mazerine Henrique Cruz Lima" userId="68be00fd-1c5f-406e-a3f9-e09ba26314e0" providerId="ADAL" clId="{D48BB700-2C63-486E-BDD3-538A57171E8E}" dt="2024-11-07T14:03:42.419" v="3503" actId="255"/>
        <pc:sldMkLst>
          <pc:docMk/>
          <pc:sldMk cId="193993482" sldId="298"/>
        </pc:sldMkLst>
        <pc:spChg chg="mod">
          <ac:chgData name="Mazerine Henrique Cruz Lima" userId="68be00fd-1c5f-406e-a3f9-e09ba26314e0" providerId="ADAL" clId="{D48BB700-2C63-486E-BDD3-538A57171E8E}" dt="2024-11-07T14:03:42.419" v="3503" actId="255"/>
          <ac:spMkLst>
            <pc:docMk/>
            <pc:sldMk cId="193993482" sldId="298"/>
            <ac:spMk id="2" creationId="{FAEAD94F-CB61-147E-4B62-BEC37A3A6567}"/>
          </ac:spMkLst>
        </pc:spChg>
      </pc:sldChg>
      <pc:sldChg chg="addSp modSp mod modTransition">
        <pc:chgData name="Mazerine Henrique Cruz Lima" userId="68be00fd-1c5f-406e-a3f9-e09ba26314e0" providerId="ADAL" clId="{D48BB700-2C63-486E-BDD3-538A57171E8E}" dt="2024-11-07T14:07:11.893" v="3513" actId="255"/>
        <pc:sldMkLst>
          <pc:docMk/>
          <pc:sldMk cId="508974374" sldId="299"/>
        </pc:sldMkLst>
        <pc:spChg chg="mod">
          <ac:chgData name="Mazerine Henrique Cruz Lima" userId="68be00fd-1c5f-406e-a3f9-e09ba26314e0" providerId="ADAL" clId="{D48BB700-2C63-486E-BDD3-538A57171E8E}" dt="2024-11-07T14:07:11.893" v="3513" actId="255"/>
          <ac:spMkLst>
            <pc:docMk/>
            <pc:sldMk cId="508974374" sldId="299"/>
            <ac:spMk id="2" creationId="{FAEAD94F-CB61-147E-4B62-BEC37A3A6567}"/>
          </ac:spMkLst>
        </pc:spChg>
        <pc:spChg chg="mod">
          <ac:chgData name="Mazerine Henrique Cruz Lima" userId="68be00fd-1c5f-406e-a3f9-e09ba26314e0" providerId="ADAL" clId="{D48BB700-2C63-486E-BDD3-538A57171E8E}" dt="2024-11-07T13:19:14.166" v="3405" actId="20577"/>
          <ac:spMkLst>
            <pc:docMk/>
            <pc:sldMk cId="508974374" sldId="299"/>
            <ac:spMk id="12" creationId="{9F00A387-8DB8-398D-1186-6B507422614F}"/>
          </ac:spMkLst>
        </pc:spChg>
        <pc:picChg chg="mod modVis">
          <ac:chgData name="Mazerine Henrique Cruz Lima" userId="68be00fd-1c5f-406e-a3f9-e09ba26314e0" providerId="ADAL" clId="{D48BB700-2C63-486E-BDD3-538A57171E8E}" dt="2024-11-07T13:16:09.735" v="3370" actId="14430"/>
          <ac:picMkLst>
            <pc:docMk/>
            <pc:sldMk cId="508974374" sldId="299"/>
            <ac:picMk id="6" creationId="{BCDF16AD-59FD-A364-7E91-7710BE08B5C8}"/>
          </ac:picMkLst>
        </pc:picChg>
        <pc:picChg chg="add mod">
          <ac:chgData name="Mazerine Henrique Cruz Lima" userId="68be00fd-1c5f-406e-a3f9-e09ba26314e0" providerId="ADAL" clId="{D48BB700-2C63-486E-BDD3-538A57171E8E}" dt="2024-11-07T13:22:37.509" v="3429" actId="1038"/>
          <ac:picMkLst>
            <pc:docMk/>
            <pc:sldMk cId="508974374" sldId="299"/>
            <ac:picMk id="11" creationId="{214174BB-43AE-2DED-D42E-9D8CDF5918FA}"/>
          </ac:picMkLst>
        </pc:picChg>
        <pc:picChg chg="mod modVis">
          <ac:chgData name="Mazerine Henrique Cruz Lima" userId="68be00fd-1c5f-406e-a3f9-e09ba26314e0" providerId="ADAL" clId="{D48BB700-2C63-486E-BDD3-538A57171E8E}" dt="2024-11-07T13:16:06.854" v="3369" actId="14430"/>
          <ac:picMkLst>
            <pc:docMk/>
            <pc:sldMk cId="508974374" sldId="299"/>
            <ac:picMk id="14" creationId="{3EE80862-0695-9D68-5D92-6C082C95711C}"/>
          </ac:picMkLst>
        </pc:picChg>
      </pc:sldChg>
      <pc:sldChg chg="addSp delSp modSp add del mod modTransition modShow">
        <pc:chgData name="Mazerine Henrique Cruz Lima" userId="68be00fd-1c5f-406e-a3f9-e09ba26314e0" providerId="ADAL" clId="{D48BB700-2C63-486E-BDD3-538A57171E8E}" dt="2024-11-07T13:45:17.709" v="3431" actId="2696"/>
        <pc:sldMkLst>
          <pc:docMk/>
          <pc:sldMk cId="4089795295" sldId="300"/>
        </pc:sldMkLst>
        <pc:spChg chg="mod">
          <ac:chgData name="Mazerine Henrique Cruz Lima" userId="68be00fd-1c5f-406e-a3f9-e09ba26314e0" providerId="ADAL" clId="{D48BB700-2C63-486E-BDD3-538A57171E8E}" dt="2024-11-04T13:42:57.502" v="1730" actId="1076"/>
          <ac:spMkLst>
            <pc:docMk/>
            <pc:sldMk cId="4089795295" sldId="300"/>
            <ac:spMk id="2" creationId="{A05989E4-3EE4-0871-33E3-2C9ED1C9B2B3}"/>
          </ac:spMkLst>
        </pc:spChg>
        <pc:grpChg chg="add mod">
          <ac:chgData name="Mazerine Henrique Cruz Lima" userId="68be00fd-1c5f-406e-a3f9-e09ba26314e0" providerId="ADAL" clId="{D48BB700-2C63-486E-BDD3-538A57171E8E}" dt="2024-11-04T13:41:54.656" v="1725" actId="164"/>
          <ac:grpSpMkLst>
            <pc:docMk/>
            <pc:sldMk cId="4089795295" sldId="300"/>
            <ac:grpSpMk id="13" creationId="{CAAEA203-3A95-5806-98A2-8CCB06C0B03B}"/>
          </ac:grpSpMkLst>
        </pc:grpChg>
        <pc:grpChg chg="add mod">
          <ac:chgData name="Mazerine Henrique Cruz Lima" userId="68be00fd-1c5f-406e-a3f9-e09ba26314e0" providerId="ADAL" clId="{D48BB700-2C63-486E-BDD3-538A57171E8E}" dt="2024-11-04T13:57:51.197" v="1978" actId="14100"/>
          <ac:grpSpMkLst>
            <pc:docMk/>
            <pc:sldMk cId="4089795295" sldId="300"/>
            <ac:grpSpMk id="15" creationId="{57D7C1FD-A7CC-E4BA-7547-45FF21FDCB2C}"/>
          </ac:grpSpMkLst>
        </pc:grpChg>
        <pc:picChg chg="mod">
          <ac:chgData name="Mazerine Henrique Cruz Lima" userId="68be00fd-1c5f-406e-a3f9-e09ba26314e0" providerId="ADAL" clId="{D48BB700-2C63-486E-BDD3-538A57171E8E}" dt="2024-11-04T13:41:54.656" v="1725" actId="164"/>
          <ac:picMkLst>
            <pc:docMk/>
            <pc:sldMk cId="4089795295" sldId="300"/>
            <ac:picMk id="5" creationId="{E308295E-18C3-0BE3-F4BD-4F3BC73D7199}"/>
          </ac:picMkLst>
        </pc:picChg>
        <pc:picChg chg="mod">
          <ac:chgData name="Mazerine Henrique Cruz Lima" userId="68be00fd-1c5f-406e-a3f9-e09ba26314e0" providerId="ADAL" clId="{D48BB700-2C63-486E-BDD3-538A57171E8E}" dt="2024-11-04T13:41:54.656" v="1725" actId="164"/>
          <ac:picMkLst>
            <pc:docMk/>
            <pc:sldMk cId="4089795295" sldId="300"/>
            <ac:picMk id="6" creationId="{1FC7468A-8B0A-348E-C008-50621C7D7DE9}"/>
          </ac:picMkLst>
        </pc:picChg>
        <pc:picChg chg="mod">
          <ac:chgData name="Mazerine Henrique Cruz Lima" userId="68be00fd-1c5f-406e-a3f9-e09ba26314e0" providerId="ADAL" clId="{D48BB700-2C63-486E-BDD3-538A57171E8E}" dt="2024-11-04T13:57:51.197" v="1978" actId="14100"/>
          <ac:picMkLst>
            <pc:docMk/>
            <pc:sldMk cId="4089795295" sldId="300"/>
            <ac:picMk id="7" creationId="{58090DF2-B720-FCA0-2813-E0688D2258CC}"/>
          </ac:picMkLst>
        </pc:picChg>
        <pc:picChg chg="mod">
          <ac:chgData name="Mazerine Henrique Cruz Lima" userId="68be00fd-1c5f-406e-a3f9-e09ba26314e0" providerId="ADAL" clId="{D48BB700-2C63-486E-BDD3-538A57171E8E}" dt="2024-11-04T13:57:51.197" v="1978" actId="14100"/>
          <ac:picMkLst>
            <pc:docMk/>
            <pc:sldMk cId="4089795295" sldId="300"/>
            <ac:picMk id="8" creationId="{05E668D5-F1B6-546C-C01F-D1F7FA02761C}"/>
          </ac:picMkLst>
        </pc:picChg>
        <pc:picChg chg="add del mod">
          <ac:chgData name="Mazerine Henrique Cruz Lima" userId="68be00fd-1c5f-406e-a3f9-e09ba26314e0" providerId="ADAL" clId="{D48BB700-2C63-486E-BDD3-538A57171E8E}" dt="2024-11-04T13:43:44.132" v="1737" actId="21"/>
          <ac:picMkLst>
            <pc:docMk/>
            <pc:sldMk cId="4089795295" sldId="300"/>
            <ac:picMk id="4098" creationId="{6367A5AB-0386-A94E-65E5-7A2070F57F7B}"/>
          </ac:picMkLst>
        </pc:picChg>
        <pc:picChg chg="mod">
          <ac:chgData name="Mazerine Henrique Cruz Lima" userId="68be00fd-1c5f-406e-a3f9-e09ba26314e0" providerId="ADAL" clId="{D48BB700-2C63-486E-BDD3-538A57171E8E}" dt="2024-11-04T13:41:54.656" v="1725" actId="164"/>
          <ac:picMkLst>
            <pc:docMk/>
            <pc:sldMk cId="4089795295" sldId="300"/>
            <ac:picMk id="19458" creationId="{78A6DDC3-09DF-F70A-DA32-C372C8A91F90}"/>
          </ac:picMkLst>
        </pc:picChg>
        <pc:picChg chg="mod">
          <ac:chgData name="Mazerine Henrique Cruz Lima" userId="68be00fd-1c5f-406e-a3f9-e09ba26314e0" providerId="ADAL" clId="{D48BB700-2C63-486E-BDD3-538A57171E8E}" dt="2024-11-04T13:41:54.656" v="1725" actId="164"/>
          <ac:picMkLst>
            <pc:docMk/>
            <pc:sldMk cId="4089795295" sldId="300"/>
            <ac:picMk id="19462" creationId="{44C2C33D-BBDF-7D6E-5835-4D9E6DA746B0}"/>
          </ac:picMkLst>
        </pc:picChg>
        <pc:picChg chg="add del">
          <ac:chgData name="Mazerine Henrique Cruz Lima" userId="68be00fd-1c5f-406e-a3f9-e09ba26314e0" providerId="ADAL" clId="{D48BB700-2C63-486E-BDD3-538A57171E8E}" dt="2024-11-04T13:43:41.752" v="1736" actId="478"/>
          <ac:picMkLst>
            <pc:docMk/>
            <pc:sldMk cId="4089795295" sldId="300"/>
            <ac:picMk id="19464" creationId="{87DDFA8A-EF11-BC3A-8876-0875B6F69F5B}"/>
          </ac:picMkLst>
        </pc:picChg>
        <pc:cxnChg chg="mod">
          <ac:chgData name="Mazerine Henrique Cruz Lima" userId="68be00fd-1c5f-406e-a3f9-e09ba26314e0" providerId="ADAL" clId="{D48BB700-2C63-486E-BDD3-538A57171E8E}" dt="2024-11-04T13:41:54.656" v="1725" actId="164"/>
          <ac:cxnSpMkLst>
            <pc:docMk/>
            <pc:sldMk cId="4089795295" sldId="300"/>
            <ac:cxnSpMk id="10" creationId="{F8DECDCC-EF3B-38EE-8D79-7B4E0CB3B89B}"/>
          </ac:cxnSpMkLst>
        </pc:cxnChg>
        <pc:cxnChg chg="mod">
          <ac:chgData name="Mazerine Henrique Cruz Lima" userId="68be00fd-1c5f-406e-a3f9-e09ba26314e0" providerId="ADAL" clId="{D48BB700-2C63-486E-BDD3-538A57171E8E}" dt="2024-11-04T13:41:54.656" v="1725" actId="164"/>
          <ac:cxnSpMkLst>
            <pc:docMk/>
            <pc:sldMk cId="4089795295" sldId="300"/>
            <ac:cxnSpMk id="11" creationId="{B5B2D74D-D6DE-FEF7-B5F2-F1FF0F418749}"/>
          </ac:cxnSpMkLst>
        </pc:cxnChg>
        <pc:cxnChg chg="mod">
          <ac:chgData name="Mazerine Henrique Cruz Lima" userId="68be00fd-1c5f-406e-a3f9-e09ba26314e0" providerId="ADAL" clId="{D48BB700-2C63-486E-BDD3-538A57171E8E}" dt="2024-11-04T13:41:54.656" v="1725" actId="164"/>
          <ac:cxnSpMkLst>
            <pc:docMk/>
            <pc:sldMk cId="4089795295" sldId="300"/>
            <ac:cxnSpMk id="14" creationId="{5C181C9F-FDAA-0E08-1616-C138526FD9FF}"/>
          </ac:cxnSpMkLst>
        </pc:cxnChg>
        <pc:cxnChg chg="mod">
          <ac:chgData name="Mazerine Henrique Cruz Lima" userId="68be00fd-1c5f-406e-a3f9-e09ba26314e0" providerId="ADAL" clId="{D48BB700-2C63-486E-BDD3-538A57171E8E}" dt="2024-11-04T13:57:51.197" v="1978" actId="14100"/>
          <ac:cxnSpMkLst>
            <pc:docMk/>
            <pc:sldMk cId="4089795295" sldId="300"/>
            <ac:cxnSpMk id="16" creationId="{1F9BEFE2-766A-E52C-B213-9CF249CCF695}"/>
          </ac:cxnSpMkLst>
        </pc:cxnChg>
      </pc:sldChg>
      <pc:sldChg chg="addSp delSp modSp add mod ord modTransition delAnim modAnim">
        <pc:chgData name="Mazerine Henrique Cruz Lima" userId="68be00fd-1c5f-406e-a3f9-e09ba26314e0" providerId="ADAL" clId="{D48BB700-2C63-486E-BDD3-538A57171E8E}" dt="2024-11-07T14:42:55.704" v="3863" actId="1035"/>
        <pc:sldMkLst>
          <pc:docMk/>
          <pc:sldMk cId="1773447641" sldId="301"/>
        </pc:sldMkLst>
        <pc:spChg chg="del mod">
          <ac:chgData name="Mazerine Henrique Cruz Lima" userId="68be00fd-1c5f-406e-a3f9-e09ba26314e0" providerId="ADAL" clId="{D48BB700-2C63-486E-BDD3-538A57171E8E}" dt="2024-11-07T14:34:24.955" v="3780" actId="478"/>
          <ac:spMkLst>
            <pc:docMk/>
            <pc:sldMk cId="1773447641" sldId="301"/>
            <ac:spMk id="2" creationId="{ACA3E219-C896-E1AA-D5EE-95153DAD3B97}"/>
          </ac:spMkLst>
        </pc:spChg>
        <pc:spChg chg="mod">
          <ac:chgData name="Mazerine Henrique Cruz Lima" userId="68be00fd-1c5f-406e-a3f9-e09ba26314e0" providerId="ADAL" clId="{D48BB700-2C63-486E-BDD3-538A57171E8E}" dt="2024-11-07T14:42:22.247" v="3847" actId="20577"/>
          <ac:spMkLst>
            <pc:docMk/>
            <pc:sldMk cId="1773447641" sldId="301"/>
            <ac:spMk id="4" creationId="{1B76DE15-294E-E343-AB29-5F5354EF17D5}"/>
          </ac:spMkLst>
        </pc:spChg>
        <pc:spChg chg="add del mod">
          <ac:chgData name="Mazerine Henrique Cruz Lima" userId="68be00fd-1c5f-406e-a3f9-e09ba26314e0" providerId="ADAL" clId="{D48BB700-2C63-486E-BDD3-538A57171E8E}" dt="2024-11-07T14:34:38.073" v="3783" actId="478"/>
          <ac:spMkLst>
            <pc:docMk/>
            <pc:sldMk cId="1773447641" sldId="301"/>
            <ac:spMk id="6" creationId="{C2718609-4E45-C2B8-72B3-83A47ED01A9B}"/>
          </ac:spMkLst>
        </pc:spChg>
        <pc:spChg chg="add mod">
          <ac:chgData name="Mazerine Henrique Cruz Lima" userId="68be00fd-1c5f-406e-a3f9-e09ba26314e0" providerId="ADAL" clId="{D48BB700-2C63-486E-BDD3-538A57171E8E}" dt="2024-11-07T14:42:55.704" v="3863" actId="1035"/>
          <ac:spMkLst>
            <pc:docMk/>
            <pc:sldMk cId="1773447641" sldId="301"/>
            <ac:spMk id="10" creationId="{85FBF59D-84C4-323C-5385-CEDB0F610AC2}"/>
          </ac:spMkLst>
        </pc:spChg>
        <pc:picChg chg="add del mod">
          <ac:chgData name="Mazerine Henrique Cruz Lima" userId="68be00fd-1c5f-406e-a3f9-e09ba26314e0" providerId="ADAL" clId="{D48BB700-2C63-486E-BDD3-538A57171E8E}" dt="2024-11-07T14:34:41.217" v="3784" actId="478"/>
          <ac:picMkLst>
            <pc:docMk/>
            <pc:sldMk cId="1773447641" sldId="301"/>
            <ac:picMk id="3" creationId="{BB7DD70E-ADE2-E2D4-6301-A995D3112FAB}"/>
          </ac:picMkLst>
        </pc:picChg>
        <pc:picChg chg="add mod">
          <ac:chgData name="Mazerine Henrique Cruz Lima" userId="68be00fd-1c5f-406e-a3f9-e09ba26314e0" providerId="ADAL" clId="{D48BB700-2C63-486E-BDD3-538A57171E8E}" dt="2024-11-07T14:42:23.058" v="3852" actId="14100"/>
          <ac:picMkLst>
            <pc:docMk/>
            <pc:sldMk cId="1773447641" sldId="301"/>
            <ac:picMk id="8" creationId="{3CA5F3FC-263D-8B8D-9642-538DC0D1B405}"/>
          </ac:picMkLst>
        </pc:picChg>
        <pc:picChg chg="add del mod">
          <ac:chgData name="Mazerine Henrique Cruz Lima" userId="68be00fd-1c5f-406e-a3f9-e09ba26314e0" providerId="ADAL" clId="{D48BB700-2C63-486E-BDD3-538A57171E8E}" dt="2024-11-04T12:54:40.627" v="1431" actId="478"/>
          <ac:picMkLst>
            <pc:docMk/>
            <pc:sldMk cId="1773447641" sldId="301"/>
            <ac:picMk id="1026" creationId="{A87A8E4B-E16F-4D2E-529A-0D310E9F7747}"/>
          </ac:picMkLst>
        </pc:picChg>
        <pc:picChg chg="add del mod">
          <ac:chgData name="Mazerine Henrique Cruz Lima" userId="68be00fd-1c5f-406e-a3f9-e09ba26314e0" providerId="ADAL" clId="{D48BB700-2C63-486E-BDD3-538A57171E8E}" dt="2024-11-04T13:19:43.401" v="1623" actId="478"/>
          <ac:picMkLst>
            <pc:docMk/>
            <pc:sldMk cId="1773447641" sldId="301"/>
            <ac:picMk id="1028" creationId="{3744696D-B089-7736-228F-03A88030843F}"/>
          </ac:picMkLst>
        </pc:picChg>
        <pc:picChg chg="add del mod">
          <ac:chgData name="Mazerine Henrique Cruz Lima" userId="68be00fd-1c5f-406e-a3f9-e09ba26314e0" providerId="ADAL" clId="{D48BB700-2C63-486E-BDD3-538A57171E8E}" dt="2024-11-04T13:21:03.745" v="1632" actId="478"/>
          <ac:picMkLst>
            <pc:docMk/>
            <pc:sldMk cId="1773447641" sldId="301"/>
            <ac:picMk id="1030" creationId="{9059928C-A639-05CF-E484-8010BB081EC0}"/>
          </ac:picMkLst>
        </pc:picChg>
        <pc:picChg chg="add mod">
          <ac:chgData name="Mazerine Henrique Cruz Lima" userId="68be00fd-1c5f-406e-a3f9-e09ba26314e0" providerId="ADAL" clId="{D48BB700-2C63-486E-BDD3-538A57171E8E}" dt="2024-11-04T13:23:29.487" v="1648" actId="1076"/>
          <ac:picMkLst>
            <pc:docMk/>
            <pc:sldMk cId="1773447641" sldId="301"/>
            <ac:picMk id="1032" creationId="{D2DE15DE-4B50-EC47-CC3D-6B1D6CC8A40C}"/>
          </ac:picMkLst>
        </pc:picChg>
        <pc:picChg chg="del mod">
          <ac:chgData name="Mazerine Henrique Cruz Lima" userId="68be00fd-1c5f-406e-a3f9-e09ba26314e0" providerId="ADAL" clId="{D48BB700-2C63-486E-BDD3-538A57171E8E}" dt="2024-11-04T12:53:08.325" v="1418" actId="478"/>
          <ac:picMkLst>
            <pc:docMk/>
            <pc:sldMk cId="1773447641" sldId="301"/>
            <ac:picMk id="19458" creationId="{4CF3A494-210F-D3A3-9835-BCE1B58F8A8A}"/>
          </ac:picMkLst>
        </pc:picChg>
      </pc:sldChg>
      <pc:sldChg chg="addSp delSp modSp add mod delAnim modAnim">
        <pc:chgData name="Mazerine Henrique Cruz Lima" userId="68be00fd-1c5f-406e-a3f9-e09ba26314e0" providerId="ADAL" clId="{D48BB700-2C63-486E-BDD3-538A57171E8E}" dt="2024-11-07T14:50:39.078" v="3899" actId="1038"/>
        <pc:sldMkLst>
          <pc:docMk/>
          <pc:sldMk cId="2062337752" sldId="302"/>
        </pc:sldMkLst>
        <pc:spChg chg="mod">
          <ac:chgData name="Mazerine Henrique Cruz Lima" userId="68be00fd-1c5f-406e-a3f9-e09ba26314e0" providerId="ADAL" clId="{D48BB700-2C63-486E-BDD3-538A57171E8E}" dt="2024-11-07T13:01:02.961" v="3315" actId="20577"/>
          <ac:spMkLst>
            <pc:docMk/>
            <pc:sldMk cId="2062337752" sldId="302"/>
            <ac:spMk id="2" creationId="{7ADA5B55-1E44-666B-D586-EBF1333EBC2B}"/>
          </ac:spMkLst>
        </pc:spChg>
        <pc:spChg chg="mod">
          <ac:chgData name="Mazerine Henrique Cruz Lima" userId="68be00fd-1c5f-406e-a3f9-e09ba26314e0" providerId="ADAL" clId="{D48BB700-2C63-486E-BDD3-538A57171E8E}" dt="2024-11-07T14:02:03.400" v="3500" actId="255"/>
          <ac:spMkLst>
            <pc:docMk/>
            <pc:sldMk cId="2062337752" sldId="302"/>
            <ac:spMk id="4" creationId="{990FF49A-3B4F-8012-4D53-570A4AFF561C}"/>
          </ac:spMkLst>
        </pc:spChg>
        <pc:spChg chg="add mod">
          <ac:chgData name="Mazerine Henrique Cruz Lima" userId="68be00fd-1c5f-406e-a3f9-e09ba26314e0" providerId="ADAL" clId="{D48BB700-2C63-486E-BDD3-538A57171E8E}" dt="2024-11-04T13:47:47.665" v="1814" actId="571"/>
          <ac:spMkLst>
            <pc:docMk/>
            <pc:sldMk cId="2062337752" sldId="302"/>
            <ac:spMk id="18" creationId="{3E9E0C50-A94C-C1AF-7B7F-A9B3DA422DC8}"/>
          </ac:spMkLst>
        </pc:spChg>
        <pc:grpChg chg="add del mod">
          <ac:chgData name="Mazerine Henrique Cruz Lima" userId="68be00fd-1c5f-406e-a3f9-e09ba26314e0" providerId="ADAL" clId="{D48BB700-2C63-486E-BDD3-538A57171E8E}" dt="2024-11-04T14:19:23.168" v="2101" actId="478"/>
          <ac:grpSpMkLst>
            <pc:docMk/>
            <pc:sldMk cId="2062337752" sldId="302"/>
            <ac:grpSpMk id="5" creationId="{9C925608-2D72-D907-3F0B-3D181A6C6D7B}"/>
          </ac:grpSpMkLst>
        </pc:grpChg>
        <pc:grpChg chg="add del mod">
          <ac:chgData name="Mazerine Henrique Cruz Lima" userId="68be00fd-1c5f-406e-a3f9-e09ba26314e0" providerId="ADAL" clId="{D48BB700-2C63-486E-BDD3-538A57171E8E}" dt="2024-11-04T14:19:23.803" v="2102" actId="478"/>
          <ac:grpSpMkLst>
            <pc:docMk/>
            <pc:sldMk cId="2062337752" sldId="302"/>
            <ac:grpSpMk id="14" creationId="{945722E9-8A5D-7163-5E98-C7C07C023DF0}"/>
          </ac:grpSpMkLst>
        </pc:grpChg>
        <pc:grpChg chg="add mod">
          <ac:chgData name="Mazerine Henrique Cruz Lima" userId="68be00fd-1c5f-406e-a3f9-e09ba26314e0" providerId="ADAL" clId="{D48BB700-2C63-486E-BDD3-538A57171E8E}" dt="2024-11-04T13:47:47.665" v="1814" actId="571"/>
          <ac:grpSpMkLst>
            <pc:docMk/>
            <pc:sldMk cId="2062337752" sldId="302"/>
            <ac:grpSpMk id="20" creationId="{5922054F-A467-82E8-6618-BC42BA9F19F1}"/>
          </ac:grpSpMkLst>
        </pc:grpChg>
        <pc:picChg chg="add del mod">
          <ac:chgData name="Mazerine Henrique Cruz Lima" userId="68be00fd-1c5f-406e-a3f9-e09ba26314e0" providerId="ADAL" clId="{D48BB700-2C63-486E-BDD3-538A57171E8E}" dt="2024-11-04T13:43:46.770" v="1738" actId="478"/>
          <ac:picMkLst>
            <pc:docMk/>
            <pc:sldMk cId="2062337752" sldId="302"/>
            <ac:picMk id="3" creationId="{721B9DC4-8E3B-7241-1586-32E71F1BB307}"/>
          </ac:picMkLst>
        </pc:picChg>
        <pc:picChg chg="mod">
          <ac:chgData name="Mazerine Henrique Cruz Lima" userId="68be00fd-1c5f-406e-a3f9-e09ba26314e0" providerId="ADAL" clId="{D48BB700-2C63-486E-BDD3-538A57171E8E}" dt="2024-11-04T13:55:37.054" v="1955" actId="1076"/>
          <ac:picMkLst>
            <pc:docMk/>
            <pc:sldMk cId="2062337752" sldId="302"/>
            <ac:picMk id="6" creationId="{F3CF898E-1A2A-8285-5639-6766C8EC92F2}"/>
          </ac:picMkLst>
        </pc:picChg>
        <pc:picChg chg="mod">
          <ac:chgData name="Mazerine Henrique Cruz Lima" userId="68be00fd-1c5f-406e-a3f9-e09ba26314e0" providerId="ADAL" clId="{D48BB700-2C63-486E-BDD3-538A57171E8E}" dt="2024-11-04T13:55:37.054" v="1955" actId="1076"/>
          <ac:picMkLst>
            <pc:docMk/>
            <pc:sldMk cId="2062337752" sldId="302"/>
            <ac:picMk id="7" creationId="{ADD35952-0701-A5D7-31DF-71C700E7F473}"/>
          </ac:picMkLst>
        </pc:picChg>
        <pc:picChg chg="mod">
          <ac:chgData name="Mazerine Henrique Cruz Lima" userId="68be00fd-1c5f-406e-a3f9-e09ba26314e0" providerId="ADAL" clId="{D48BB700-2C63-486E-BDD3-538A57171E8E}" dt="2024-11-04T13:55:37.054" v="1955" actId="1076"/>
          <ac:picMkLst>
            <pc:docMk/>
            <pc:sldMk cId="2062337752" sldId="302"/>
            <ac:picMk id="8" creationId="{8649E61C-03DF-81B5-542B-2E32F57EB121}"/>
          </ac:picMkLst>
        </pc:picChg>
        <pc:picChg chg="mod">
          <ac:chgData name="Mazerine Henrique Cruz Lima" userId="68be00fd-1c5f-406e-a3f9-e09ba26314e0" providerId="ADAL" clId="{D48BB700-2C63-486E-BDD3-538A57171E8E}" dt="2024-11-04T13:55:37.054" v="1955" actId="1076"/>
          <ac:picMkLst>
            <pc:docMk/>
            <pc:sldMk cId="2062337752" sldId="302"/>
            <ac:picMk id="10" creationId="{41BF06CC-0774-4F64-5D60-C8A911EF2128}"/>
          </ac:picMkLst>
        </pc:picChg>
        <pc:picChg chg="mod">
          <ac:chgData name="Mazerine Henrique Cruz Lima" userId="68be00fd-1c5f-406e-a3f9-e09ba26314e0" providerId="ADAL" clId="{D48BB700-2C63-486E-BDD3-538A57171E8E}" dt="2024-11-04T13:57:57.937" v="1979" actId="14100"/>
          <ac:picMkLst>
            <pc:docMk/>
            <pc:sldMk cId="2062337752" sldId="302"/>
            <ac:picMk id="15" creationId="{35D7564D-6DE5-DC45-A647-2BE6AEE62042}"/>
          </ac:picMkLst>
        </pc:picChg>
        <pc:picChg chg="mod">
          <ac:chgData name="Mazerine Henrique Cruz Lima" userId="68be00fd-1c5f-406e-a3f9-e09ba26314e0" providerId="ADAL" clId="{D48BB700-2C63-486E-BDD3-538A57171E8E}" dt="2024-11-04T13:57:57.937" v="1979" actId="14100"/>
          <ac:picMkLst>
            <pc:docMk/>
            <pc:sldMk cId="2062337752" sldId="302"/>
            <ac:picMk id="16" creationId="{EE3A33BB-7C27-3F59-326F-34E5266DDD8B}"/>
          </ac:picMkLst>
        </pc:picChg>
        <pc:picChg chg="add mod">
          <ac:chgData name="Mazerine Henrique Cruz Lima" userId="68be00fd-1c5f-406e-a3f9-e09ba26314e0" providerId="ADAL" clId="{D48BB700-2C63-486E-BDD3-538A57171E8E}" dt="2024-11-04T13:47:47.665" v="1814" actId="571"/>
          <ac:picMkLst>
            <pc:docMk/>
            <pc:sldMk cId="2062337752" sldId="302"/>
            <ac:picMk id="19" creationId="{E2DA5A15-D5A4-AE86-4A8B-F39F6645EB7D}"/>
          </ac:picMkLst>
        </pc:picChg>
        <pc:picChg chg="mod">
          <ac:chgData name="Mazerine Henrique Cruz Lima" userId="68be00fd-1c5f-406e-a3f9-e09ba26314e0" providerId="ADAL" clId="{D48BB700-2C63-486E-BDD3-538A57171E8E}" dt="2024-11-04T13:47:47.665" v="1814" actId="571"/>
          <ac:picMkLst>
            <pc:docMk/>
            <pc:sldMk cId="2062337752" sldId="302"/>
            <ac:picMk id="21" creationId="{D4DB4F9D-77A7-9302-B2AC-F445D5EB6C27}"/>
          </ac:picMkLst>
        </pc:picChg>
        <pc:picChg chg="mod">
          <ac:chgData name="Mazerine Henrique Cruz Lima" userId="68be00fd-1c5f-406e-a3f9-e09ba26314e0" providerId="ADAL" clId="{D48BB700-2C63-486E-BDD3-538A57171E8E}" dt="2024-11-04T13:47:47.665" v="1814" actId="571"/>
          <ac:picMkLst>
            <pc:docMk/>
            <pc:sldMk cId="2062337752" sldId="302"/>
            <ac:picMk id="22" creationId="{A438924B-21C7-CFB1-FB36-B3770D9988E0}"/>
          </ac:picMkLst>
        </pc:picChg>
        <pc:picChg chg="mod">
          <ac:chgData name="Mazerine Henrique Cruz Lima" userId="68be00fd-1c5f-406e-a3f9-e09ba26314e0" providerId="ADAL" clId="{D48BB700-2C63-486E-BDD3-538A57171E8E}" dt="2024-11-04T13:47:47.665" v="1814" actId="571"/>
          <ac:picMkLst>
            <pc:docMk/>
            <pc:sldMk cId="2062337752" sldId="302"/>
            <ac:picMk id="23" creationId="{273BCC76-8B79-509E-CEAC-BD2E1D14AF7A}"/>
          </ac:picMkLst>
        </pc:picChg>
        <pc:picChg chg="mod">
          <ac:chgData name="Mazerine Henrique Cruz Lima" userId="68be00fd-1c5f-406e-a3f9-e09ba26314e0" providerId="ADAL" clId="{D48BB700-2C63-486E-BDD3-538A57171E8E}" dt="2024-11-04T13:47:47.665" v="1814" actId="571"/>
          <ac:picMkLst>
            <pc:docMk/>
            <pc:sldMk cId="2062337752" sldId="302"/>
            <ac:picMk id="24" creationId="{A5008610-DDC7-1F1F-E0CD-85C23289D05F}"/>
          </ac:picMkLst>
        </pc:picChg>
        <pc:picChg chg="add mod ord">
          <ac:chgData name="Mazerine Henrique Cruz Lima" userId="68be00fd-1c5f-406e-a3f9-e09ba26314e0" providerId="ADAL" clId="{D48BB700-2C63-486E-BDD3-538A57171E8E}" dt="2024-11-04T14:28:55.711" v="2211" actId="14100"/>
          <ac:picMkLst>
            <pc:docMk/>
            <pc:sldMk cId="2062337752" sldId="302"/>
            <ac:picMk id="28" creationId="{BD90457E-5007-7F07-628B-44A36D43FCBD}"/>
          </ac:picMkLst>
        </pc:picChg>
        <pc:picChg chg="add del mod">
          <ac:chgData name="Mazerine Henrique Cruz Lima" userId="68be00fd-1c5f-406e-a3f9-e09ba26314e0" providerId="ADAL" clId="{D48BB700-2C63-486E-BDD3-538A57171E8E}" dt="2024-11-04T14:28:39.910" v="2207" actId="478"/>
          <ac:picMkLst>
            <pc:docMk/>
            <pc:sldMk cId="2062337752" sldId="302"/>
            <ac:picMk id="29" creationId="{14EEDA09-FC39-D529-4B86-690E102D9F0A}"/>
          </ac:picMkLst>
        </pc:picChg>
        <pc:picChg chg="add mod">
          <ac:chgData name="Mazerine Henrique Cruz Lima" userId="68be00fd-1c5f-406e-a3f9-e09ba26314e0" providerId="ADAL" clId="{D48BB700-2C63-486E-BDD3-538A57171E8E}" dt="2024-11-07T14:50:39.078" v="3899" actId="1038"/>
          <ac:picMkLst>
            <pc:docMk/>
            <pc:sldMk cId="2062337752" sldId="302"/>
            <ac:picMk id="30" creationId="{FA15486B-B6D3-1D98-75C4-FF90167FCF07}"/>
          </ac:picMkLst>
        </pc:picChg>
        <pc:picChg chg="add del">
          <ac:chgData name="Mazerine Henrique Cruz Lima" userId="68be00fd-1c5f-406e-a3f9-e09ba26314e0" providerId="ADAL" clId="{D48BB700-2C63-486E-BDD3-538A57171E8E}" dt="2024-11-04T14:19:25.946" v="2104" actId="478"/>
          <ac:picMkLst>
            <pc:docMk/>
            <pc:sldMk cId="2062337752" sldId="302"/>
            <ac:picMk id="2054" creationId="{D0D779C8-588E-A0A3-B078-BD5A8E35E3A0}"/>
          </ac:picMkLst>
        </pc:picChg>
        <pc:picChg chg="add del mod">
          <ac:chgData name="Mazerine Henrique Cruz Lima" userId="68be00fd-1c5f-406e-a3f9-e09ba26314e0" providerId="ADAL" clId="{D48BB700-2C63-486E-BDD3-538A57171E8E}" dt="2024-11-04T14:19:20.042" v="2099" actId="478"/>
          <ac:picMkLst>
            <pc:docMk/>
            <pc:sldMk cId="2062337752" sldId="302"/>
            <ac:picMk id="4098" creationId="{6367A5AB-0386-A94E-65E5-7A2070F57F7B}"/>
          </ac:picMkLst>
        </pc:picChg>
        <pc:picChg chg="add del mod">
          <ac:chgData name="Mazerine Henrique Cruz Lima" userId="68be00fd-1c5f-406e-a3f9-e09ba26314e0" providerId="ADAL" clId="{D48BB700-2C63-486E-BDD3-538A57171E8E}" dt="2024-11-04T14:19:25.050" v="2103" actId="478"/>
          <ac:picMkLst>
            <pc:docMk/>
            <pc:sldMk cId="2062337752" sldId="302"/>
            <ac:picMk id="5122" creationId="{C040AD67-6547-4E1B-5AC5-2FD30903C964}"/>
          </ac:picMkLst>
        </pc:picChg>
        <pc:picChg chg="add mod">
          <ac:chgData name="Mazerine Henrique Cruz Lima" userId="68be00fd-1c5f-406e-a3f9-e09ba26314e0" providerId="ADAL" clId="{D48BB700-2C63-486E-BDD3-538A57171E8E}" dt="2024-11-04T14:03:54.010" v="2032" actId="1076"/>
          <ac:picMkLst>
            <pc:docMk/>
            <pc:sldMk cId="2062337752" sldId="302"/>
            <ac:picMk id="5124" creationId="{8F7B02CE-1328-733F-E2C9-C53638B982A7}"/>
          </ac:picMkLst>
        </pc:picChg>
        <pc:cxnChg chg="mod">
          <ac:chgData name="Mazerine Henrique Cruz Lima" userId="68be00fd-1c5f-406e-a3f9-e09ba26314e0" providerId="ADAL" clId="{D48BB700-2C63-486E-BDD3-538A57171E8E}" dt="2024-11-04T13:55:37.054" v="1955" actId="1076"/>
          <ac:cxnSpMkLst>
            <pc:docMk/>
            <pc:sldMk cId="2062337752" sldId="302"/>
            <ac:cxnSpMk id="11" creationId="{61819EDC-824E-000C-AACD-748EE89A4AC6}"/>
          </ac:cxnSpMkLst>
        </pc:cxnChg>
        <pc:cxnChg chg="mod">
          <ac:chgData name="Mazerine Henrique Cruz Lima" userId="68be00fd-1c5f-406e-a3f9-e09ba26314e0" providerId="ADAL" clId="{D48BB700-2C63-486E-BDD3-538A57171E8E}" dt="2024-11-04T13:55:37.054" v="1955" actId="1076"/>
          <ac:cxnSpMkLst>
            <pc:docMk/>
            <pc:sldMk cId="2062337752" sldId="302"/>
            <ac:cxnSpMk id="12" creationId="{C24E5DC1-5F95-0B9A-6382-326C1E0FC9C8}"/>
          </ac:cxnSpMkLst>
        </pc:cxnChg>
        <pc:cxnChg chg="mod">
          <ac:chgData name="Mazerine Henrique Cruz Lima" userId="68be00fd-1c5f-406e-a3f9-e09ba26314e0" providerId="ADAL" clId="{D48BB700-2C63-486E-BDD3-538A57171E8E}" dt="2024-11-04T13:55:37.054" v="1955" actId="1076"/>
          <ac:cxnSpMkLst>
            <pc:docMk/>
            <pc:sldMk cId="2062337752" sldId="302"/>
            <ac:cxnSpMk id="13" creationId="{5E319F89-B3A1-293E-288F-1BE2EE9E8DEF}"/>
          </ac:cxnSpMkLst>
        </pc:cxnChg>
        <pc:cxnChg chg="mod">
          <ac:chgData name="Mazerine Henrique Cruz Lima" userId="68be00fd-1c5f-406e-a3f9-e09ba26314e0" providerId="ADAL" clId="{D48BB700-2C63-486E-BDD3-538A57171E8E}" dt="2024-11-04T13:57:57.937" v="1979" actId="14100"/>
          <ac:cxnSpMkLst>
            <pc:docMk/>
            <pc:sldMk cId="2062337752" sldId="302"/>
            <ac:cxnSpMk id="17" creationId="{58AA7D03-4BAC-D826-D5D5-67D02C73A1EC}"/>
          </ac:cxnSpMkLst>
        </pc:cxnChg>
        <pc:cxnChg chg="mod">
          <ac:chgData name="Mazerine Henrique Cruz Lima" userId="68be00fd-1c5f-406e-a3f9-e09ba26314e0" providerId="ADAL" clId="{D48BB700-2C63-486E-BDD3-538A57171E8E}" dt="2024-11-04T13:47:47.665" v="1814" actId="571"/>
          <ac:cxnSpMkLst>
            <pc:docMk/>
            <pc:sldMk cId="2062337752" sldId="302"/>
            <ac:cxnSpMk id="25" creationId="{E54822F9-EFE0-B6C1-D29A-9D0D02C41CF8}"/>
          </ac:cxnSpMkLst>
        </pc:cxnChg>
        <pc:cxnChg chg="mod">
          <ac:chgData name="Mazerine Henrique Cruz Lima" userId="68be00fd-1c5f-406e-a3f9-e09ba26314e0" providerId="ADAL" clId="{D48BB700-2C63-486E-BDD3-538A57171E8E}" dt="2024-11-04T13:47:47.665" v="1814" actId="571"/>
          <ac:cxnSpMkLst>
            <pc:docMk/>
            <pc:sldMk cId="2062337752" sldId="302"/>
            <ac:cxnSpMk id="26" creationId="{BFFC520A-0D18-CD68-420D-05F4427CCBC7}"/>
          </ac:cxnSpMkLst>
        </pc:cxnChg>
        <pc:cxnChg chg="mod">
          <ac:chgData name="Mazerine Henrique Cruz Lima" userId="68be00fd-1c5f-406e-a3f9-e09ba26314e0" providerId="ADAL" clId="{D48BB700-2C63-486E-BDD3-538A57171E8E}" dt="2024-11-04T13:47:47.665" v="1814" actId="571"/>
          <ac:cxnSpMkLst>
            <pc:docMk/>
            <pc:sldMk cId="2062337752" sldId="302"/>
            <ac:cxnSpMk id="27" creationId="{F827421A-EA6D-ED1A-9563-A46F4A08996E}"/>
          </ac:cxnSpMkLst>
        </pc:cxnChg>
      </pc:sldChg>
      <pc:sldChg chg="modSp add mod ord">
        <pc:chgData name="Mazerine Henrique Cruz Lima" userId="68be00fd-1c5f-406e-a3f9-e09ba26314e0" providerId="ADAL" clId="{D48BB700-2C63-486E-BDD3-538A57171E8E}" dt="2024-11-07T14:01:58.245" v="3499" actId="255"/>
        <pc:sldMkLst>
          <pc:docMk/>
          <pc:sldMk cId="1602119427" sldId="303"/>
        </pc:sldMkLst>
        <pc:spChg chg="mod">
          <ac:chgData name="Mazerine Henrique Cruz Lima" userId="68be00fd-1c5f-406e-a3f9-e09ba26314e0" providerId="ADAL" clId="{D48BB700-2C63-486E-BDD3-538A57171E8E}" dt="2024-11-07T14:01:58.245" v="3499" actId="255"/>
          <ac:spMkLst>
            <pc:docMk/>
            <pc:sldMk cId="1602119427" sldId="303"/>
            <ac:spMk id="4" creationId="{04608A8A-9917-416B-9D50-1F4FA8E05A85}"/>
          </ac:spMkLst>
        </pc:spChg>
      </pc:sldChg>
      <pc:sldChg chg="delSp modSp add mod delAnim modAnim">
        <pc:chgData name="Mazerine Henrique Cruz Lima" userId="68be00fd-1c5f-406e-a3f9-e09ba26314e0" providerId="ADAL" clId="{D48BB700-2C63-486E-BDD3-538A57171E8E}" dt="2024-11-07T14:02:09.117" v="3501" actId="255"/>
        <pc:sldMkLst>
          <pc:docMk/>
          <pc:sldMk cId="862328557" sldId="304"/>
        </pc:sldMkLst>
        <pc:spChg chg="mod">
          <ac:chgData name="Mazerine Henrique Cruz Lima" userId="68be00fd-1c5f-406e-a3f9-e09ba26314e0" providerId="ADAL" clId="{D48BB700-2C63-486E-BDD3-538A57171E8E}" dt="2024-11-07T13:01:40.163" v="3351" actId="20577"/>
          <ac:spMkLst>
            <pc:docMk/>
            <pc:sldMk cId="862328557" sldId="304"/>
            <ac:spMk id="2" creationId="{F17A9EC7-219F-CFDE-F32E-E6C74928515A}"/>
          </ac:spMkLst>
        </pc:spChg>
        <pc:spChg chg="mod">
          <ac:chgData name="Mazerine Henrique Cruz Lima" userId="68be00fd-1c5f-406e-a3f9-e09ba26314e0" providerId="ADAL" clId="{D48BB700-2C63-486E-BDD3-538A57171E8E}" dt="2024-11-07T14:02:09.117" v="3501" actId="255"/>
          <ac:spMkLst>
            <pc:docMk/>
            <pc:sldMk cId="862328557" sldId="304"/>
            <ac:spMk id="4" creationId="{362B4A82-0914-31C7-8CF3-91AE77217F7C}"/>
          </ac:spMkLst>
        </pc:spChg>
        <pc:picChg chg="del">
          <ac:chgData name="Mazerine Henrique Cruz Lima" userId="68be00fd-1c5f-406e-a3f9-e09ba26314e0" providerId="ADAL" clId="{D48BB700-2C63-486E-BDD3-538A57171E8E}" dt="2024-11-04T14:27:39.682" v="2187" actId="478"/>
          <ac:picMkLst>
            <pc:docMk/>
            <pc:sldMk cId="862328557" sldId="304"/>
            <ac:picMk id="28" creationId="{32251F87-46F2-C3C8-37F2-F394C114D867}"/>
          </ac:picMkLst>
        </pc:picChg>
        <pc:picChg chg="mod">
          <ac:chgData name="Mazerine Henrique Cruz Lima" userId="68be00fd-1c5f-406e-a3f9-e09ba26314e0" providerId="ADAL" clId="{D48BB700-2C63-486E-BDD3-538A57171E8E}" dt="2024-11-04T14:28:01.159" v="2192" actId="1076"/>
          <ac:picMkLst>
            <pc:docMk/>
            <pc:sldMk cId="862328557" sldId="304"/>
            <ac:picMk id="29" creationId="{604ED47C-8D74-B302-CB35-4A3230C78424}"/>
          </ac:picMkLst>
        </pc:picChg>
      </pc:sldChg>
      <pc:sldChg chg="addSp delSp modSp add mod modAnim">
        <pc:chgData name="Mazerine Henrique Cruz Lima" userId="68be00fd-1c5f-406e-a3f9-e09ba26314e0" providerId="ADAL" clId="{D48BB700-2C63-486E-BDD3-538A57171E8E}" dt="2024-11-07T16:46:39.341" v="3958" actId="20577"/>
        <pc:sldMkLst>
          <pc:docMk/>
          <pc:sldMk cId="1248849143" sldId="321"/>
        </pc:sldMkLst>
        <pc:spChg chg="mod">
          <ac:chgData name="Mazerine Henrique Cruz Lima" userId="68be00fd-1c5f-406e-a3f9-e09ba26314e0" providerId="ADAL" clId="{D48BB700-2C63-486E-BDD3-538A57171E8E}" dt="2024-11-07T14:13:20.933" v="3581" actId="2711"/>
          <ac:spMkLst>
            <pc:docMk/>
            <pc:sldMk cId="1248849143" sldId="321"/>
            <ac:spMk id="11267" creationId="{00000000-0000-0000-0000-000000000000}"/>
          </ac:spMkLst>
        </pc:spChg>
        <pc:graphicFrameChg chg="mod modGraphic">
          <ac:chgData name="Mazerine Henrique Cruz Lima" userId="68be00fd-1c5f-406e-a3f9-e09ba26314e0" providerId="ADAL" clId="{D48BB700-2C63-486E-BDD3-538A57171E8E}" dt="2024-11-07T16:46:39.341" v="3958" actId="20577"/>
          <ac:graphicFrameMkLst>
            <pc:docMk/>
            <pc:sldMk cId="1248849143" sldId="321"/>
            <ac:graphicFrameMk id="2" creationId="{00000000-0000-0000-0000-000000000000}"/>
          </ac:graphicFrameMkLst>
        </pc:graphicFrameChg>
        <pc:picChg chg="add del mod">
          <ac:chgData name="Mazerine Henrique Cruz Lima" userId="68be00fd-1c5f-406e-a3f9-e09ba26314e0" providerId="ADAL" clId="{D48BB700-2C63-486E-BDD3-538A57171E8E}" dt="2024-11-07T14:24:42.679" v="3774" actId="478"/>
          <ac:picMkLst>
            <pc:docMk/>
            <pc:sldMk cId="1248849143" sldId="321"/>
            <ac:picMk id="3" creationId="{C1B28BF1-FF15-687A-F84D-28C7742DE890}"/>
          </ac:picMkLst>
        </pc:picChg>
        <pc:picChg chg="add del mod">
          <ac:chgData name="Mazerine Henrique Cruz Lima" userId="68be00fd-1c5f-406e-a3f9-e09ba26314e0" providerId="ADAL" clId="{D48BB700-2C63-486E-BDD3-538A57171E8E}" dt="2024-11-07T14:24:43.464" v="3775" actId="478"/>
          <ac:picMkLst>
            <pc:docMk/>
            <pc:sldMk cId="1248849143" sldId="321"/>
            <ac:picMk id="4" creationId="{0B53CADD-9679-D44E-72BA-83A509B80C97}"/>
          </ac:picMkLst>
        </pc:picChg>
        <pc:picChg chg="add del mod">
          <ac:chgData name="Mazerine Henrique Cruz Lima" userId="68be00fd-1c5f-406e-a3f9-e09ba26314e0" providerId="ADAL" clId="{D48BB700-2C63-486E-BDD3-538A57171E8E}" dt="2024-11-07T14:24:44.368" v="3776" actId="478"/>
          <ac:picMkLst>
            <pc:docMk/>
            <pc:sldMk cId="1248849143" sldId="321"/>
            <ac:picMk id="5" creationId="{C79F3697-7CB1-CE99-CE56-E27285C7652C}"/>
          </ac:picMkLst>
        </pc:picChg>
      </pc:sldChg>
      <pc:sldChg chg="modSp add mod modAnim">
        <pc:chgData name="Mazerine Henrique Cruz Lima" userId="68be00fd-1c5f-406e-a3f9-e09ba26314e0" providerId="ADAL" clId="{D48BB700-2C63-486E-BDD3-538A57171E8E}" dt="2024-11-04T17:05:20.901" v="2469" actId="27636"/>
        <pc:sldMkLst>
          <pc:docMk/>
          <pc:sldMk cId="2584902968" sldId="349"/>
        </pc:sldMkLst>
        <pc:spChg chg="mod">
          <ac:chgData name="Mazerine Henrique Cruz Lima" userId="68be00fd-1c5f-406e-a3f9-e09ba26314e0" providerId="ADAL" clId="{D48BB700-2C63-486E-BDD3-538A57171E8E}" dt="2024-11-04T17:05:20.901" v="2469" actId="27636"/>
          <ac:spMkLst>
            <pc:docMk/>
            <pc:sldMk cId="2584902968" sldId="349"/>
            <ac:spMk id="6" creationId="{68CC4035-0F54-7299-F0A3-9D271E3D773E}"/>
          </ac:spMkLst>
        </pc:spChg>
        <pc:spChg chg="mod">
          <ac:chgData name="Mazerine Henrique Cruz Lima" userId="68be00fd-1c5f-406e-a3f9-e09ba26314e0" providerId="ADAL" clId="{D48BB700-2C63-486E-BDD3-538A57171E8E}" dt="2024-11-04T16:57:59.955" v="2430" actId="2711"/>
          <ac:spMkLst>
            <pc:docMk/>
            <pc:sldMk cId="2584902968" sldId="349"/>
            <ac:spMk id="11267" creationId="{774CD4F6-7938-813F-6327-284635A18406}"/>
          </ac:spMkLst>
        </pc:spChg>
      </pc:sldChg>
      <pc:sldChg chg="delSp modSp add mod ord delAnim modAnim">
        <pc:chgData name="Mazerine Henrique Cruz Lima" userId="68be00fd-1c5f-406e-a3f9-e09ba26314e0" providerId="ADAL" clId="{D48BB700-2C63-486E-BDD3-538A57171E8E}" dt="2024-11-07T14:48:49.345" v="3864" actId="207"/>
        <pc:sldMkLst>
          <pc:docMk/>
          <pc:sldMk cId="1323761820" sldId="350"/>
        </pc:sldMkLst>
        <pc:spChg chg="mod">
          <ac:chgData name="Mazerine Henrique Cruz Lima" userId="68be00fd-1c5f-406e-a3f9-e09ba26314e0" providerId="ADAL" clId="{D48BB700-2C63-486E-BDD3-538A57171E8E}" dt="2024-11-07T14:48:49.345" v="3864" actId="207"/>
          <ac:spMkLst>
            <pc:docMk/>
            <pc:sldMk cId="1323761820" sldId="350"/>
            <ac:spMk id="2" creationId="{741D6293-F029-E7D2-9B5C-54209A7362A6}"/>
          </ac:spMkLst>
        </pc:spChg>
        <pc:spChg chg="mod">
          <ac:chgData name="Mazerine Henrique Cruz Lima" userId="68be00fd-1c5f-406e-a3f9-e09ba26314e0" providerId="ADAL" clId="{D48BB700-2C63-486E-BDD3-538A57171E8E}" dt="2024-11-07T14:01:42.709" v="3496" actId="255"/>
          <ac:spMkLst>
            <pc:docMk/>
            <pc:sldMk cId="1323761820" sldId="350"/>
            <ac:spMk id="4" creationId="{2C2AE8D1-4574-A529-4736-DFE60BE82D3F}"/>
          </ac:spMkLst>
        </pc:spChg>
        <pc:picChg chg="del">
          <ac:chgData name="Mazerine Henrique Cruz Lima" userId="68be00fd-1c5f-406e-a3f9-e09ba26314e0" providerId="ADAL" clId="{D48BB700-2C63-486E-BDD3-538A57171E8E}" dt="2024-11-05T16:37:53.429" v="3156" actId="478"/>
          <ac:picMkLst>
            <pc:docMk/>
            <pc:sldMk cId="1323761820" sldId="350"/>
            <ac:picMk id="29" creationId="{0DD5D9EA-C75E-F95E-2073-F7AE7E9654A9}"/>
          </ac:picMkLst>
        </pc:picChg>
      </pc:sldChg>
      <pc:sldChg chg="modSp mod">
        <pc:chgData name="Mazerine Henrique Cruz Lima" userId="68be00fd-1c5f-406e-a3f9-e09ba26314e0" providerId="ADAL" clId="{D48BB700-2C63-486E-BDD3-538A57171E8E}" dt="2024-11-07T14:07:17.341" v="3514" actId="255"/>
        <pc:sldMkLst>
          <pc:docMk/>
          <pc:sldMk cId="2148271936" sldId="351"/>
        </pc:sldMkLst>
        <pc:spChg chg="mod modVis">
          <ac:chgData name="Mazerine Henrique Cruz Lima" userId="68be00fd-1c5f-406e-a3f9-e09ba26314e0" providerId="ADAL" clId="{D48BB700-2C63-486E-BDD3-538A57171E8E}" dt="2024-11-07T14:07:17.341" v="3514" actId="255"/>
          <ac:spMkLst>
            <pc:docMk/>
            <pc:sldMk cId="2148271936" sldId="351"/>
            <ac:spMk id="2" creationId="{BA8B63E2-2E14-33D7-5BDA-6E1B0C466236}"/>
          </ac:spMkLst>
        </pc:spChg>
        <pc:spChg chg="mod modVis">
          <ac:chgData name="Mazerine Henrique Cruz Lima" userId="68be00fd-1c5f-406e-a3f9-e09ba26314e0" providerId="ADAL" clId="{D48BB700-2C63-486E-BDD3-538A57171E8E}" dt="2024-11-07T13:47:04.755" v="3460" actId="14429"/>
          <ac:spMkLst>
            <pc:docMk/>
            <pc:sldMk cId="2148271936" sldId="351"/>
            <ac:spMk id="34" creationId="{1A13D12F-03B5-C80D-1BF9-B63427BE1465}"/>
          </ac:spMkLst>
        </pc:spChg>
        <pc:spChg chg="mod modVis">
          <ac:chgData name="Mazerine Henrique Cruz Lima" userId="68be00fd-1c5f-406e-a3f9-e09ba26314e0" providerId="ADAL" clId="{D48BB700-2C63-486E-BDD3-538A57171E8E}" dt="2024-11-07T13:47:05.511" v="3462" actId="14429"/>
          <ac:spMkLst>
            <pc:docMk/>
            <pc:sldMk cId="2148271936" sldId="351"/>
            <ac:spMk id="38" creationId="{02F6E6DE-E6E2-37E2-FC40-6581FAC3A01A}"/>
          </ac:spMkLst>
        </pc:spChg>
        <pc:picChg chg="mod modVis">
          <ac:chgData name="Mazerine Henrique Cruz Lima" userId="68be00fd-1c5f-406e-a3f9-e09ba26314e0" providerId="ADAL" clId="{D48BB700-2C63-486E-BDD3-538A57171E8E}" dt="2024-11-07T13:47:01.387" v="3452" actId="14429"/>
          <ac:picMkLst>
            <pc:docMk/>
            <pc:sldMk cId="2148271936" sldId="351"/>
            <ac:picMk id="3" creationId="{34DB1ECF-9616-4986-7E22-12B079815D6B}"/>
          </ac:picMkLst>
        </pc:picChg>
        <pc:picChg chg="mod modVis">
          <ac:chgData name="Mazerine Henrique Cruz Lima" userId="68be00fd-1c5f-406e-a3f9-e09ba26314e0" providerId="ADAL" clId="{D48BB700-2C63-486E-BDD3-538A57171E8E}" dt="2024-11-07T13:47:01.934" v="3453" actId="14429"/>
          <ac:picMkLst>
            <pc:docMk/>
            <pc:sldMk cId="2148271936" sldId="351"/>
            <ac:picMk id="10" creationId="{CABADFA6-67A3-42BB-66EA-3E3EE5FBD786}"/>
          </ac:picMkLst>
        </pc:picChg>
        <pc:picChg chg="mod modVis">
          <ac:chgData name="Mazerine Henrique Cruz Lima" userId="68be00fd-1c5f-406e-a3f9-e09ba26314e0" providerId="ADAL" clId="{D48BB700-2C63-486E-BDD3-538A57171E8E}" dt="2024-11-07T13:47:02.375" v="3454" actId="14429"/>
          <ac:picMkLst>
            <pc:docMk/>
            <pc:sldMk cId="2148271936" sldId="351"/>
            <ac:picMk id="13" creationId="{7E0E468D-D009-A8B2-BA31-1CA86CB84166}"/>
          </ac:picMkLst>
        </pc:picChg>
        <pc:picChg chg="mod modVis">
          <ac:chgData name="Mazerine Henrique Cruz Lima" userId="68be00fd-1c5f-406e-a3f9-e09ba26314e0" providerId="ADAL" clId="{D48BB700-2C63-486E-BDD3-538A57171E8E}" dt="2024-11-07T13:47:02.822" v="3455" actId="14429"/>
          <ac:picMkLst>
            <pc:docMk/>
            <pc:sldMk cId="2148271936" sldId="351"/>
            <ac:picMk id="22" creationId="{8B02269A-B5A1-2FA4-E7B2-945EE5F31A58}"/>
          </ac:picMkLst>
        </pc:picChg>
        <pc:picChg chg="mod modVis">
          <ac:chgData name="Mazerine Henrique Cruz Lima" userId="68be00fd-1c5f-406e-a3f9-e09ba26314e0" providerId="ADAL" clId="{D48BB700-2C63-486E-BDD3-538A57171E8E}" dt="2024-11-07T13:47:03.227" v="3456" actId="14429"/>
          <ac:picMkLst>
            <pc:docMk/>
            <pc:sldMk cId="2148271936" sldId="351"/>
            <ac:picMk id="24" creationId="{B5A19EF1-BC78-14DA-AF6C-1B5CA2C2B59E}"/>
          </ac:picMkLst>
        </pc:picChg>
        <pc:picChg chg="mod modVis">
          <ac:chgData name="Mazerine Henrique Cruz Lima" userId="68be00fd-1c5f-406e-a3f9-e09ba26314e0" providerId="ADAL" clId="{D48BB700-2C63-486E-BDD3-538A57171E8E}" dt="2024-11-07T13:47:03.655" v="3457" actId="14429"/>
          <ac:picMkLst>
            <pc:docMk/>
            <pc:sldMk cId="2148271936" sldId="351"/>
            <ac:picMk id="27" creationId="{55EC49E0-32D1-63A6-E29A-3B8111012A54}"/>
          </ac:picMkLst>
        </pc:picChg>
        <pc:picChg chg="mod modVis">
          <ac:chgData name="Mazerine Henrique Cruz Lima" userId="68be00fd-1c5f-406e-a3f9-e09ba26314e0" providerId="ADAL" clId="{D48BB700-2C63-486E-BDD3-538A57171E8E}" dt="2024-11-07T13:47:04.035" v="3458" actId="14429"/>
          <ac:picMkLst>
            <pc:docMk/>
            <pc:sldMk cId="2148271936" sldId="351"/>
            <ac:picMk id="28" creationId="{CCD6451F-4E52-7CCF-302D-F29524D45C94}"/>
          </ac:picMkLst>
        </pc:picChg>
        <pc:picChg chg="mod ord modVis">
          <ac:chgData name="Mazerine Henrique Cruz Lima" userId="68be00fd-1c5f-406e-a3f9-e09ba26314e0" providerId="ADAL" clId="{D48BB700-2C63-486E-BDD3-538A57171E8E}" dt="2024-11-07T13:47:06.251" v="3464" actId="14429"/>
          <ac:picMkLst>
            <pc:docMk/>
            <pc:sldMk cId="2148271936" sldId="351"/>
            <ac:picMk id="32" creationId="{656998D8-1BC5-7044-9DAD-DCE9C1FBD6E0}"/>
          </ac:picMkLst>
        </pc:picChg>
        <pc:picChg chg="mod modVis">
          <ac:chgData name="Mazerine Henrique Cruz Lima" userId="68be00fd-1c5f-406e-a3f9-e09ba26314e0" providerId="ADAL" clId="{D48BB700-2C63-486E-BDD3-538A57171E8E}" dt="2024-11-07T13:58:12.092" v="3495" actId="166"/>
          <ac:picMkLst>
            <pc:docMk/>
            <pc:sldMk cId="2148271936" sldId="351"/>
            <ac:picMk id="37" creationId="{9824E91F-55EA-EB39-5005-A12FD5E52D6D}"/>
          </ac:picMkLst>
        </pc:picChg>
        <pc:picChg chg="mod modVis">
          <ac:chgData name="Mazerine Henrique Cruz Lima" userId="68be00fd-1c5f-406e-a3f9-e09ba26314e0" providerId="ADAL" clId="{D48BB700-2C63-486E-BDD3-538A57171E8E}" dt="2024-11-07T13:47:05.900" v="3463" actId="14429"/>
          <ac:picMkLst>
            <pc:docMk/>
            <pc:sldMk cId="2148271936" sldId="351"/>
            <ac:picMk id="39" creationId="{BA482125-DB67-D404-E8E4-240D2C5703CA}"/>
          </ac:picMkLst>
        </pc:picChg>
        <pc:cxnChg chg="mod modVis">
          <ac:chgData name="Mazerine Henrique Cruz Lima" userId="68be00fd-1c5f-406e-a3f9-e09ba26314e0" providerId="ADAL" clId="{D48BB700-2C63-486E-BDD3-538A57171E8E}" dt="2024-11-07T13:47:04.375" v="3459" actId="14429"/>
          <ac:cxnSpMkLst>
            <pc:docMk/>
            <pc:sldMk cId="2148271936" sldId="351"/>
            <ac:cxnSpMk id="33" creationId="{DD091F1B-FD75-C225-EDA2-E341A7C9CA54}"/>
          </ac:cxnSpMkLst>
        </pc:cxnChg>
      </pc:sldChg>
      <pc:sldChg chg="modSp mod">
        <pc:chgData name="Mazerine Henrique Cruz Lima" userId="68be00fd-1c5f-406e-a3f9-e09ba26314e0" providerId="ADAL" clId="{D48BB700-2C63-486E-BDD3-538A57171E8E}" dt="2024-11-07T14:07:22.022" v="3515" actId="255"/>
        <pc:sldMkLst>
          <pc:docMk/>
          <pc:sldMk cId="1013183422" sldId="352"/>
        </pc:sldMkLst>
        <pc:spChg chg="mod">
          <ac:chgData name="Mazerine Henrique Cruz Lima" userId="68be00fd-1c5f-406e-a3f9-e09ba26314e0" providerId="ADAL" clId="{D48BB700-2C63-486E-BDD3-538A57171E8E}" dt="2024-11-07T14:07:22.022" v="3515" actId="255"/>
          <ac:spMkLst>
            <pc:docMk/>
            <pc:sldMk cId="1013183422" sldId="352"/>
            <ac:spMk id="2" creationId="{20ACD62E-EB3E-BF3D-908A-86FDF769E9AE}"/>
          </ac:spMkLst>
        </pc:spChg>
        <pc:spChg chg="mod">
          <ac:chgData name="Mazerine Henrique Cruz Lima" userId="68be00fd-1c5f-406e-a3f9-e09ba26314e0" providerId="ADAL" clId="{D48BB700-2C63-486E-BDD3-538A57171E8E}" dt="2024-11-07T13:12:07.109" v="3366" actId="179"/>
          <ac:spMkLst>
            <pc:docMk/>
            <pc:sldMk cId="1013183422" sldId="352"/>
            <ac:spMk id="20" creationId="{BC7B7498-198D-C3D7-3F8E-0083AC07B5BA}"/>
          </ac:spMkLst>
        </pc:spChg>
      </pc:sldChg>
      <pc:sldChg chg="modSp mod">
        <pc:chgData name="Mazerine Henrique Cruz Lima" userId="68be00fd-1c5f-406e-a3f9-e09ba26314e0" providerId="ADAL" clId="{D48BB700-2C63-486E-BDD3-538A57171E8E}" dt="2024-11-07T14:07:28.021" v="3516" actId="255"/>
        <pc:sldMkLst>
          <pc:docMk/>
          <pc:sldMk cId="3381246425" sldId="353"/>
        </pc:sldMkLst>
        <pc:spChg chg="mod">
          <ac:chgData name="Mazerine Henrique Cruz Lima" userId="68be00fd-1c5f-406e-a3f9-e09ba26314e0" providerId="ADAL" clId="{D48BB700-2C63-486E-BDD3-538A57171E8E}" dt="2024-11-07T14:07:28.021" v="3516" actId="255"/>
          <ac:spMkLst>
            <pc:docMk/>
            <pc:sldMk cId="3381246425" sldId="353"/>
            <ac:spMk id="2" creationId="{458D6CC3-5FEF-2F8A-A079-796331848079}"/>
          </ac:spMkLst>
        </pc:spChg>
      </pc:sldChg>
      <pc:sldChg chg="modSp mod">
        <pc:chgData name="Mazerine Henrique Cruz Lima" userId="68be00fd-1c5f-406e-a3f9-e09ba26314e0" providerId="ADAL" clId="{D48BB700-2C63-486E-BDD3-538A57171E8E}" dt="2024-11-07T14:07:39.044" v="3520" actId="14100"/>
        <pc:sldMkLst>
          <pc:docMk/>
          <pc:sldMk cId="2247734525" sldId="354"/>
        </pc:sldMkLst>
        <pc:spChg chg="mod">
          <ac:chgData name="Mazerine Henrique Cruz Lima" userId="68be00fd-1c5f-406e-a3f9-e09ba26314e0" providerId="ADAL" clId="{D48BB700-2C63-486E-BDD3-538A57171E8E}" dt="2024-11-07T14:07:39.044" v="3520" actId="14100"/>
          <ac:spMkLst>
            <pc:docMk/>
            <pc:sldMk cId="2247734525" sldId="354"/>
            <ac:spMk id="2" creationId="{7555D651-CA30-BED1-2A86-92BB4513F9DF}"/>
          </ac:spMkLst>
        </pc:spChg>
        <pc:spChg chg="mod modVis">
          <ac:chgData name="Mazerine Henrique Cruz Lima" userId="68be00fd-1c5f-406e-a3f9-e09ba26314e0" providerId="ADAL" clId="{D48BB700-2C63-486E-BDD3-538A57171E8E}" dt="2024-11-07T13:53:36.687" v="3483" actId="14429"/>
          <ac:spMkLst>
            <pc:docMk/>
            <pc:sldMk cId="2247734525" sldId="354"/>
            <ac:spMk id="7" creationId="{F7D61A32-6E7A-6F2F-91CF-8FA1DBDA5AD1}"/>
          </ac:spMkLst>
        </pc:spChg>
        <pc:spChg chg="mod">
          <ac:chgData name="Mazerine Henrique Cruz Lima" userId="68be00fd-1c5f-406e-a3f9-e09ba26314e0" providerId="ADAL" clId="{D48BB700-2C63-486E-BDD3-538A57171E8E}" dt="2024-11-07T13:48:00.458" v="3476" actId="20577"/>
          <ac:spMkLst>
            <pc:docMk/>
            <pc:sldMk cId="2247734525" sldId="354"/>
            <ac:spMk id="9" creationId="{B2B7EC08-90A6-A7BC-8719-E5613B2F50AC}"/>
          </ac:spMkLst>
        </pc:spChg>
        <pc:spChg chg="mod modVis">
          <ac:chgData name="Mazerine Henrique Cruz Lima" userId="68be00fd-1c5f-406e-a3f9-e09ba26314e0" providerId="ADAL" clId="{D48BB700-2C63-486E-BDD3-538A57171E8E}" dt="2024-11-07T13:53:35.919" v="3481" actId="14429"/>
          <ac:spMkLst>
            <pc:docMk/>
            <pc:sldMk cId="2247734525" sldId="354"/>
            <ac:spMk id="20" creationId="{F951C101-01BD-4179-243A-72938FB4532E}"/>
          </ac:spMkLst>
        </pc:spChg>
        <pc:spChg chg="mod modVis">
          <ac:chgData name="Mazerine Henrique Cruz Lima" userId="68be00fd-1c5f-406e-a3f9-e09ba26314e0" providerId="ADAL" clId="{D48BB700-2C63-486E-BDD3-538A57171E8E}" dt="2024-11-07T13:53:35.090" v="3479" actId="14429"/>
          <ac:spMkLst>
            <pc:docMk/>
            <pc:sldMk cId="2247734525" sldId="354"/>
            <ac:spMk id="22" creationId="{2595054C-FE0F-978C-D9A5-E8A5D6B81237}"/>
          </ac:spMkLst>
        </pc:spChg>
        <pc:spChg chg="mod modVis">
          <ac:chgData name="Mazerine Henrique Cruz Lima" userId="68be00fd-1c5f-406e-a3f9-e09ba26314e0" providerId="ADAL" clId="{D48BB700-2C63-486E-BDD3-538A57171E8E}" dt="2024-11-07T13:53:33.147" v="3477" actId="14429"/>
          <ac:spMkLst>
            <pc:docMk/>
            <pc:sldMk cId="2247734525" sldId="354"/>
            <ac:spMk id="26" creationId="{517977E1-F965-26BB-F825-D6CE7641347B}"/>
          </ac:spMkLst>
        </pc:spChg>
        <pc:picChg chg="mod modVis">
          <ac:chgData name="Mazerine Henrique Cruz Lima" userId="68be00fd-1c5f-406e-a3f9-e09ba26314e0" providerId="ADAL" clId="{D48BB700-2C63-486E-BDD3-538A57171E8E}" dt="2024-11-07T13:53:37.851" v="3485" actId="14429"/>
          <ac:picMkLst>
            <pc:docMk/>
            <pc:sldMk cId="2247734525" sldId="354"/>
            <ac:picMk id="14" creationId="{C6864D8C-BDD4-A675-E7DD-9664D889E41F}"/>
          </ac:picMkLst>
        </pc:picChg>
        <pc:picChg chg="mod modVis">
          <ac:chgData name="Mazerine Henrique Cruz Lima" userId="68be00fd-1c5f-406e-a3f9-e09ba26314e0" providerId="ADAL" clId="{D48BB700-2C63-486E-BDD3-538A57171E8E}" dt="2024-11-07T13:53:33.703" v="3478" actId="14429"/>
          <ac:picMkLst>
            <pc:docMk/>
            <pc:sldMk cId="2247734525" sldId="354"/>
            <ac:picMk id="25" creationId="{2826C1DF-875B-1F78-2F8B-E6807E2545E1}"/>
          </ac:picMkLst>
        </pc:picChg>
        <pc:cxnChg chg="mod modVis">
          <ac:chgData name="Mazerine Henrique Cruz Lima" userId="68be00fd-1c5f-406e-a3f9-e09ba26314e0" providerId="ADAL" clId="{D48BB700-2C63-486E-BDD3-538A57171E8E}" dt="2024-11-07T13:53:37.307" v="3484" actId="14429"/>
          <ac:cxnSpMkLst>
            <pc:docMk/>
            <pc:sldMk cId="2247734525" sldId="354"/>
            <ac:cxnSpMk id="4" creationId="{99E26EF8-8E1B-EB10-ED24-115F9B40D4A7}"/>
          </ac:cxnSpMkLst>
        </pc:cxnChg>
        <pc:cxnChg chg="mod modVis">
          <ac:chgData name="Mazerine Henrique Cruz Lima" userId="68be00fd-1c5f-406e-a3f9-e09ba26314e0" providerId="ADAL" clId="{D48BB700-2C63-486E-BDD3-538A57171E8E}" dt="2024-11-07T13:53:36.300" v="3482" actId="14429"/>
          <ac:cxnSpMkLst>
            <pc:docMk/>
            <pc:sldMk cId="2247734525" sldId="354"/>
            <ac:cxnSpMk id="12" creationId="{ADDF7F30-254A-5793-FDD0-34A3054EA89F}"/>
          </ac:cxnSpMkLst>
        </pc:cxnChg>
        <pc:cxnChg chg="mod modVis">
          <ac:chgData name="Mazerine Henrique Cruz Lima" userId="68be00fd-1c5f-406e-a3f9-e09ba26314e0" providerId="ADAL" clId="{D48BB700-2C63-486E-BDD3-538A57171E8E}" dt="2024-11-07T13:53:35.496" v="3480" actId="14429"/>
          <ac:cxnSpMkLst>
            <pc:docMk/>
            <pc:sldMk cId="2247734525" sldId="354"/>
            <ac:cxnSpMk id="21" creationId="{149307A6-541F-9B28-4B61-15DD5C200452}"/>
          </ac:cxnSpMkLst>
        </pc:cxnChg>
      </pc:sldChg>
      <pc:sldChg chg="modSp del mod">
        <pc:chgData name="Mazerine Henrique Cruz Lima" userId="68be00fd-1c5f-406e-a3f9-e09ba26314e0" providerId="ADAL" clId="{D48BB700-2C63-486E-BDD3-538A57171E8E}" dt="2024-11-07T14:31:47.283" v="3778" actId="47"/>
        <pc:sldMkLst>
          <pc:docMk/>
          <pc:sldMk cId="3058578431" sldId="355"/>
        </pc:sldMkLst>
        <pc:spChg chg="mod">
          <ac:chgData name="Mazerine Henrique Cruz Lima" userId="68be00fd-1c5f-406e-a3f9-e09ba26314e0" providerId="ADAL" clId="{D48BB700-2C63-486E-BDD3-538A57171E8E}" dt="2024-11-07T14:07:44.634" v="3521" actId="255"/>
          <ac:spMkLst>
            <pc:docMk/>
            <pc:sldMk cId="3058578431" sldId="355"/>
            <ac:spMk id="8" creationId="{EBD2BFBE-6CB2-03F2-1D4E-3C00756CA845}"/>
          </ac:spMkLst>
        </pc:spChg>
      </pc:sldChg>
      <pc:sldChg chg="add">
        <pc:chgData name="Mazerine Henrique Cruz Lima" userId="68be00fd-1c5f-406e-a3f9-e09ba26314e0" providerId="ADAL" clId="{D48BB700-2C63-486E-BDD3-538A57171E8E}" dt="2024-11-07T14:09:23.515" v="3522"/>
        <pc:sldMkLst>
          <pc:docMk/>
          <pc:sldMk cId="0" sldId="356"/>
        </pc:sldMkLst>
      </pc:sldChg>
      <pc:sldChg chg="modSp add">
        <pc:chgData name="Mazerine Henrique Cruz Lima" userId="68be00fd-1c5f-406e-a3f9-e09ba26314e0" providerId="ADAL" clId="{D48BB700-2C63-486E-BDD3-538A57171E8E}" dt="2024-11-07T14:14:48.877" v="3596" actId="255"/>
        <pc:sldMkLst>
          <pc:docMk/>
          <pc:sldMk cId="415653937" sldId="359"/>
        </pc:sldMkLst>
        <pc:spChg chg="mod">
          <ac:chgData name="Mazerine Henrique Cruz Lima" userId="68be00fd-1c5f-406e-a3f9-e09ba26314e0" providerId="ADAL" clId="{D48BB700-2C63-486E-BDD3-538A57171E8E}" dt="2024-11-07T14:14:48.877" v="3596" actId="255"/>
          <ac:spMkLst>
            <pc:docMk/>
            <pc:sldMk cId="415653937" sldId="359"/>
            <ac:spMk id="11267" creationId="{35E7F462-00FB-34EA-9EFE-8A54BEA94F8D}"/>
          </ac:spMkLst>
        </pc:spChg>
      </pc:sldChg>
      <pc:sldChg chg="add">
        <pc:chgData name="Mazerine Henrique Cruz Lima" userId="68be00fd-1c5f-406e-a3f9-e09ba26314e0" providerId="ADAL" clId="{D48BB700-2C63-486E-BDD3-538A57171E8E}" dt="2024-11-07T14:34:20.172" v="3779"/>
        <pc:sldMkLst>
          <pc:docMk/>
          <pc:sldMk cId="3382814492" sldId="360"/>
        </pc:sldMkLst>
      </pc:sldChg>
    </pc:docChg>
  </pc:docChgLst>
  <pc:docChgLst>
    <pc:chgData name="Tércio Gomes Rabelo" userId="98893aff-4322-4184-9b19-15e201b69c9d" providerId="ADAL" clId="{3F9F4D5C-5C03-44C4-AFC7-EB70504C0628}"/>
    <pc:docChg chg="undo custSel addSld delSld modSld">
      <pc:chgData name="Tércio Gomes Rabelo" userId="98893aff-4322-4184-9b19-15e201b69c9d" providerId="ADAL" clId="{3F9F4D5C-5C03-44C4-AFC7-EB70504C0628}" dt="2024-09-11T17:34:48.338" v="660" actId="14100"/>
      <pc:docMkLst>
        <pc:docMk/>
      </pc:docMkLst>
      <pc:sldChg chg="modTransition">
        <pc:chgData name="Tércio Gomes Rabelo" userId="98893aff-4322-4184-9b19-15e201b69c9d" providerId="ADAL" clId="{3F9F4D5C-5C03-44C4-AFC7-EB70504C0628}" dt="2024-09-11T16:46:06.009" v="0"/>
        <pc:sldMkLst>
          <pc:docMk/>
          <pc:sldMk cId="0" sldId="256"/>
        </pc:sldMkLst>
      </pc:sldChg>
      <pc:sldChg chg="modTransition">
        <pc:chgData name="Tércio Gomes Rabelo" userId="98893aff-4322-4184-9b19-15e201b69c9d" providerId="ADAL" clId="{3F9F4D5C-5C03-44C4-AFC7-EB70504C0628}" dt="2024-09-11T16:46:13.625" v="1"/>
        <pc:sldMkLst>
          <pc:docMk/>
          <pc:sldMk cId="0" sldId="265"/>
        </pc:sldMkLst>
      </pc:sldChg>
      <pc:sldChg chg="modTransition">
        <pc:chgData name="Tércio Gomes Rabelo" userId="98893aff-4322-4184-9b19-15e201b69c9d" providerId="ADAL" clId="{3F9F4D5C-5C03-44C4-AFC7-EB70504C0628}" dt="2024-09-11T16:46:13.625" v="1"/>
        <pc:sldMkLst>
          <pc:docMk/>
          <pc:sldMk cId="0" sldId="268"/>
        </pc:sldMkLst>
      </pc:sldChg>
      <pc:sldChg chg="addSp delSp modSp mod modTransition addAnim delAnim modAnim">
        <pc:chgData name="Tércio Gomes Rabelo" userId="98893aff-4322-4184-9b19-15e201b69c9d" providerId="ADAL" clId="{3F9F4D5C-5C03-44C4-AFC7-EB70504C0628}" dt="2024-09-11T17:07:17.050" v="204" actId="1076"/>
        <pc:sldMkLst>
          <pc:docMk/>
          <pc:sldMk cId="945931876" sldId="269"/>
        </pc:sldMkLst>
      </pc:sldChg>
      <pc:sldChg chg="addSp delSp modSp mod modTransition delAnim modAnim">
        <pc:chgData name="Tércio Gomes Rabelo" userId="98893aff-4322-4184-9b19-15e201b69c9d" providerId="ADAL" clId="{3F9F4D5C-5C03-44C4-AFC7-EB70504C0628}" dt="2024-09-11T17:08:30.394" v="212" actId="1076"/>
        <pc:sldMkLst>
          <pc:docMk/>
          <pc:sldMk cId="2342128744" sldId="271"/>
        </pc:sldMkLst>
      </pc:sldChg>
      <pc:sldChg chg="addSp delSp modSp mod modTransition modAnim">
        <pc:chgData name="Tércio Gomes Rabelo" userId="98893aff-4322-4184-9b19-15e201b69c9d" providerId="ADAL" clId="{3F9F4D5C-5C03-44C4-AFC7-EB70504C0628}" dt="2024-09-11T17:10:22.916" v="310" actId="20577"/>
        <pc:sldMkLst>
          <pc:docMk/>
          <pc:sldMk cId="1410170251" sldId="272"/>
        </pc:sldMkLst>
        <pc:spChg chg="mod">
          <ac:chgData name="Tércio Gomes Rabelo" userId="98893aff-4322-4184-9b19-15e201b69c9d" providerId="ADAL" clId="{3F9F4D5C-5C03-44C4-AFC7-EB70504C0628}" dt="2024-09-11T17:10:22.916" v="310" actId="20577"/>
          <ac:spMkLst>
            <pc:docMk/>
            <pc:sldMk cId="1410170251" sldId="272"/>
            <ac:spMk id="2" creationId="{FAEAD94F-CB61-147E-4B62-BEC37A3A6567}"/>
          </ac:spMkLst>
        </pc:spChg>
        <pc:spChg chg="add mod">
          <ac:chgData name="Tércio Gomes Rabelo" userId="98893aff-4322-4184-9b19-15e201b69c9d" providerId="ADAL" clId="{3F9F4D5C-5C03-44C4-AFC7-EB70504C0628}" dt="2024-09-11T17:08:37.354" v="214" actId="1076"/>
          <ac:spMkLst>
            <pc:docMk/>
            <pc:sldMk cId="1410170251" sldId="272"/>
            <ac:spMk id="7" creationId="{65F63B86-ACBD-F62E-681B-0CD26C76492D}"/>
          </ac:spMkLst>
        </pc:spChg>
        <pc:spChg chg="add mod">
          <ac:chgData name="Tércio Gomes Rabelo" userId="98893aff-4322-4184-9b19-15e201b69c9d" providerId="ADAL" clId="{3F9F4D5C-5C03-44C4-AFC7-EB70504C0628}" dt="2024-09-11T17:10:16.546" v="299" actId="20577"/>
          <ac:spMkLst>
            <pc:docMk/>
            <pc:sldMk cId="1410170251" sldId="272"/>
            <ac:spMk id="9" creationId="{65BC8663-9915-C150-AB5D-0955375F9BCA}"/>
          </ac:spMkLst>
        </pc:spChg>
        <pc:spChg chg="add mod">
          <ac:chgData name="Tércio Gomes Rabelo" userId="98893aff-4322-4184-9b19-15e201b69c9d" providerId="ADAL" clId="{3F9F4D5C-5C03-44C4-AFC7-EB70504C0628}" dt="2024-09-11T17:09:22.216" v="239" actId="113"/>
          <ac:spMkLst>
            <pc:docMk/>
            <pc:sldMk cId="1410170251" sldId="272"/>
            <ac:spMk id="26" creationId="{43515367-7B30-4D6C-8EE5-3E9034E81A7C}"/>
          </ac:spMkLst>
        </pc:spChg>
        <pc:spChg chg="add mod">
          <ac:chgData name="Tércio Gomes Rabelo" userId="98893aff-4322-4184-9b19-15e201b69c9d" providerId="ADAL" clId="{3F9F4D5C-5C03-44C4-AFC7-EB70504C0628}" dt="2024-09-11T17:08:05.483" v="208" actId="1076"/>
          <ac:spMkLst>
            <pc:docMk/>
            <pc:sldMk cId="1410170251" sldId="272"/>
            <ac:spMk id="28" creationId="{944256D9-D9E4-1B4B-91BE-44514F068554}"/>
          </ac:spMkLst>
        </pc:spChg>
        <pc:spChg chg="add mod">
          <ac:chgData name="Tércio Gomes Rabelo" userId="98893aff-4322-4184-9b19-15e201b69c9d" providerId="ADAL" clId="{3F9F4D5C-5C03-44C4-AFC7-EB70504C0628}" dt="2024-09-11T17:08:05.483" v="208" actId="1076"/>
          <ac:spMkLst>
            <pc:docMk/>
            <pc:sldMk cId="1410170251" sldId="272"/>
            <ac:spMk id="30" creationId="{F138F20B-E800-4CA5-E6FC-3D039EF295E9}"/>
          </ac:spMkLst>
        </pc:spChg>
      </pc:sldChg>
      <pc:sldChg chg="del modTransition">
        <pc:chgData name="Tércio Gomes Rabelo" userId="98893aff-4322-4184-9b19-15e201b69c9d" providerId="ADAL" clId="{3F9F4D5C-5C03-44C4-AFC7-EB70504C0628}" dt="2024-09-11T17:10:30.951" v="311" actId="47"/>
        <pc:sldMkLst>
          <pc:docMk/>
          <pc:sldMk cId="3338537155" sldId="273"/>
        </pc:sldMkLst>
      </pc:sldChg>
      <pc:sldChg chg="del modTransition">
        <pc:chgData name="Tércio Gomes Rabelo" userId="98893aff-4322-4184-9b19-15e201b69c9d" providerId="ADAL" clId="{3F9F4D5C-5C03-44C4-AFC7-EB70504C0628}" dt="2024-09-11T17:11:12.630" v="312" actId="47"/>
        <pc:sldMkLst>
          <pc:docMk/>
          <pc:sldMk cId="1907972843" sldId="274"/>
        </pc:sldMkLst>
      </pc:sldChg>
      <pc:sldChg chg="del modTransition">
        <pc:chgData name="Tércio Gomes Rabelo" userId="98893aff-4322-4184-9b19-15e201b69c9d" providerId="ADAL" clId="{3F9F4D5C-5C03-44C4-AFC7-EB70504C0628}" dt="2024-09-11T17:11:15.541" v="313" actId="47"/>
        <pc:sldMkLst>
          <pc:docMk/>
          <pc:sldMk cId="128326250" sldId="275"/>
        </pc:sldMkLst>
      </pc:sldChg>
      <pc:sldChg chg="del modTransition">
        <pc:chgData name="Tércio Gomes Rabelo" userId="98893aff-4322-4184-9b19-15e201b69c9d" providerId="ADAL" clId="{3F9F4D5C-5C03-44C4-AFC7-EB70504C0628}" dt="2024-09-11T17:11:19.259" v="314" actId="47"/>
        <pc:sldMkLst>
          <pc:docMk/>
          <pc:sldMk cId="2317332857" sldId="276"/>
        </pc:sldMkLst>
      </pc:sldChg>
      <pc:sldChg chg="del modTransition">
        <pc:chgData name="Tércio Gomes Rabelo" userId="98893aff-4322-4184-9b19-15e201b69c9d" providerId="ADAL" clId="{3F9F4D5C-5C03-44C4-AFC7-EB70504C0628}" dt="2024-09-11T17:11:22.701" v="315" actId="47"/>
        <pc:sldMkLst>
          <pc:docMk/>
          <pc:sldMk cId="887606133" sldId="277"/>
        </pc:sldMkLst>
      </pc:sldChg>
      <pc:sldChg chg="addSp modSp mod modTransition">
        <pc:chgData name="Tércio Gomes Rabelo" userId="98893aff-4322-4184-9b19-15e201b69c9d" providerId="ADAL" clId="{3F9F4D5C-5C03-44C4-AFC7-EB70504C0628}" dt="2024-09-11T17:15:50.873" v="365" actId="1076"/>
        <pc:sldMkLst>
          <pc:docMk/>
          <pc:sldMk cId="1878644617" sldId="278"/>
        </pc:sldMkLst>
        <pc:spChg chg="mod">
          <ac:chgData name="Tércio Gomes Rabelo" userId="98893aff-4322-4184-9b19-15e201b69c9d" providerId="ADAL" clId="{3F9F4D5C-5C03-44C4-AFC7-EB70504C0628}" dt="2024-09-11T17:13:25.281" v="321"/>
          <ac:spMkLst>
            <pc:docMk/>
            <pc:sldMk cId="1878644617" sldId="278"/>
            <ac:spMk id="2" creationId="{78DF4EB9-B90F-14E7-7562-3AA0A4D9317E}"/>
          </ac:spMkLst>
        </pc:spChg>
      </pc:sldChg>
      <pc:sldChg chg="addSp modSp modTransition">
        <pc:chgData name="Tércio Gomes Rabelo" userId="98893aff-4322-4184-9b19-15e201b69c9d" providerId="ADAL" clId="{3F9F4D5C-5C03-44C4-AFC7-EB70504C0628}" dt="2024-09-11T17:04:46.330" v="186" actId="1076"/>
        <pc:sldMkLst>
          <pc:docMk/>
          <pc:sldMk cId="790861100" sldId="279"/>
        </pc:sldMkLst>
        <pc:spChg chg="mod">
          <ac:chgData name="Tércio Gomes Rabelo" userId="98893aff-4322-4184-9b19-15e201b69c9d" providerId="ADAL" clId="{3F9F4D5C-5C03-44C4-AFC7-EB70504C0628}" dt="2024-09-11T17:04:05.350" v="178" actId="14100"/>
          <ac:spMkLst>
            <pc:docMk/>
            <pc:sldMk cId="790861100" sldId="279"/>
            <ac:spMk id="2" creationId="{78DF4EB9-B90F-14E7-7562-3AA0A4D9317E}"/>
          </ac:spMkLst>
        </pc:spChg>
        <pc:picChg chg="add mod">
          <ac:chgData name="Tércio Gomes Rabelo" userId="98893aff-4322-4184-9b19-15e201b69c9d" providerId="ADAL" clId="{3F9F4D5C-5C03-44C4-AFC7-EB70504C0628}" dt="2024-09-11T17:04:46.330" v="186" actId="1076"/>
          <ac:picMkLst>
            <pc:docMk/>
            <pc:sldMk cId="790861100" sldId="279"/>
            <ac:picMk id="19464" creationId="{0CFE5412-C5C9-94B6-1D20-381015460929}"/>
          </ac:picMkLst>
        </pc:picChg>
        <pc:picChg chg="add mod">
          <ac:chgData name="Tércio Gomes Rabelo" userId="98893aff-4322-4184-9b19-15e201b69c9d" providerId="ADAL" clId="{3F9F4D5C-5C03-44C4-AFC7-EB70504C0628}" dt="2024-09-11T17:04:44.562" v="185" actId="1076"/>
          <ac:picMkLst>
            <pc:docMk/>
            <pc:sldMk cId="790861100" sldId="279"/>
            <ac:picMk id="19466" creationId="{F7A7604D-9805-C9C5-910E-2A591FAC6082}"/>
          </ac:picMkLst>
        </pc:picChg>
      </pc:sldChg>
      <pc:sldChg chg="modSp mod modTransition modAnim">
        <pc:chgData name="Tércio Gomes Rabelo" userId="98893aff-4322-4184-9b19-15e201b69c9d" providerId="ADAL" clId="{3F9F4D5C-5C03-44C4-AFC7-EB70504C0628}" dt="2024-09-11T17:05:38.203" v="190"/>
        <pc:sldMkLst>
          <pc:docMk/>
          <pc:sldMk cId="1486960583" sldId="280"/>
        </pc:sldMkLst>
        <pc:graphicFrameChg chg="modGraphic">
          <ac:chgData name="Tércio Gomes Rabelo" userId="98893aff-4322-4184-9b19-15e201b69c9d" providerId="ADAL" clId="{3F9F4D5C-5C03-44C4-AFC7-EB70504C0628}" dt="2024-09-11T17:05:12.709" v="187" actId="2084"/>
          <ac:graphicFrameMkLst>
            <pc:docMk/>
            <pc:sldMk cId="1486960583" sldId="280"/>
            <ac:graphicFrameMk id="22" creationId="{83F8EA8B-8F80-C428-9334-698C8250FE7A}"/>
          </ac:graphicFrameMkLst>
        </pc:graphicFrameChg>
      </pc:sldChg>
      <pc:sldChg chg="new del">
        <pc:chgData name="Tércio Gomes Rabelo" userId="98893aff-4322-4184-9b19-15e201b69c9d" providerId="ADAL" clId="{3F9F4D5C-5C03-44C4-AFC7-EB70504C0628}" dt="2024-09-11T17:25:14.609" v="367" actId="47"/>
        <pc:sldMkLst>
          <pc:docMk/>
          <pc:sldMk cId="4144955908" sldId="281"/>
        </pc:sldMkLst>
      </pc:sldChg>
      <pc:sldChg chg="addSp delSp modSp add mod delAnim modAnim">
        <pc:chgData name="Tércio Gomes Rabelo" userId="98893aff-4322-4184-9b19-15e201b69c9d" providerId="ADAL" clId="{3F9F4D5C-5C03-44C4-AFC7-EB70504C0628}" dt="2024-09-11T17:34:48.338" v="660" actId="14100"/>
        <pc:sldMkLst>
          <pc:docMk/>
          <pc:sldMk cId="4209045251" sldId="281"/>
        </pc:sldMkLst>
        <pc:spChg chg="mod">
          <ac:chgData name="Tércio Gomes Rabelo" userId="98893aff-4322-4184-9b19-15e201b69c9d" providerId="ADAL" clId="{3F9F4D5C-5C03-44C4-AFC7-EB70504C0628}" dt="2024-09-11T17:25:21.214" v="388" actId="20577"/>
          <ac:spMkLst>
            <pc:docMk/>
            <pc:sldMk cId="4209045251" sldId="281"/>
            <ac:spMk id="2" creationId="{FAEAD94F-CB61-147E-4B62-BEC37A3A6567}"/>
          </ac:spMkLst>
        </pc:spChg>
        <pc:spChg chg="add mod">
          <ac:chgData name="Tércio Gomes Rabelo" userId="98893aff-4322-4184-9b19-15e201b69c9d" providerId="ADAL" clId="{3F9F4D5C-5C03-44C4-AFC7-EB70504C0628}" dt="2024-09-11T17:34:48.338" v="660" actId="14100"/>
          <ac:spMkLst>
            <pc:docMk/>
            <pc:sldMk cId="4209045251" sldId="281"/>
            <ac:spMk id="8" creationId="{DC2552DF-A7E4-584B-709C-432E7BC5DA7E}"/>
          </ac:spMkLst>
        </pc:spChg>
      </pc:sldChg>
      <pc:sldChg chg="addSp delSp modSp add mod modAnim">
        <pc:chgData name="Tércio Gomes Rabelo" userId="98893aff-4322-4184-9b19-15e201b69c9d" providerId="ADAL" clId="{3F9F4D5C-5C03-44C4-AFC7-EB70504C0628}" dt="2024-09-11T17:33:53.442" v="623" actId="14100"/>
        <pc:sldMkLst>
          <pc:docMk/>
          <pc:sldMk cId="832493835" sldId="282"/>
        </pc:sldMkLst>
        <pc:spChg chg="mod">
          <ac:chgData name="Tércio Gomes Rabelo" userId="98893aff-4322-4184-9b19-15e201b69c9d" providerId="ADAL" clId="{3F9F4D5C-5C03-44C4-AFC7-EB70504C0628}" dt="2024-09-11T17:33:53.442" v="623" actId="14100"/>
          <ac:spMkLst>
            <pc:docMk/>
            <pc:sldMk cId="832493835" sldId="282"/>
            <ac:spMk id="8" creationId="{DC2552DF-A7E4-584B-709C-432E7BC5DA7E}"/>
          </ac:spMkLst>
        </pc:spChg>
      </pc:sldChg>
    </pc:docChg>
  </pc:docChgLst>
  <pc:docChgLst>
    <pc:chgData name="Hélcio de Abreu Soares" userId="S::helcio.soares@tce.pi.gov.br::8674c087-1b3e-4fbb-aaf9-e649d4fb2795" providerId="AD" clId="Web-{4810CA2D-5EC6-15FF-DF84-0522F1D5EBCD}"/>
    <pc:docChg chg="modSld">
      <pc:chgData name="Hélcio de Abreu Soares" userId="S::helcio.soares@tce.pi.gov.br::8674c087-1b3e-4fbb-aaf9-e649d4fb2795" providerId="AD" clId="Web-{4810CA2D-5EC6-15FF-DF84-0522F1D5EBCD}" dt="2024-11-07T12:42:39.981" v="1" actId="1076"/>
      <pc:docMkLst>
        <pc:docMk/>
      </pc:docMkLst>
      <pc:sldChg chg="modSp">
        <pc:chgData name="Hélcio de Abreu Soares" userId="S::helcio.soares@tce.pi.gov.br::8674c087-1b3e-4fbb-aaf9-e649d4fb2795" providerId="AD" clId="Web-{4810CA2D-5EC6-15FF-DF84-0522F1D5EBCD}" dt="2024-11-07T12:42:39.981" v="1" actId="1076"/>
        <pc:sldMkLst>
          <pc:docMk/>
          <pc:sldMk cId="2062337752" sldId="302"/>
        </pc:sldMkLst>
        <pc:picChg chg="mod">
          <ac:chgData name="Hélcio de Abreu Soares" userId="S::helcio.soares@tce.pi.gov.br::8674c087-1b3e-4fbb-aaf9-e649d4fb2795" providerId="AD" clId="Web-{4810CA2D-5EC6-15FF-DF84-0522F1D5EBCD}" dt="2024-11-07T12:42:39.981" v="1" actId="1076"/>
          <ac:picMkLst>
            <pc:docMk/>
            <pc:sldMk cId="2062337752" sldId="302"/>
            <ac:picMk id="28" creationId="{BD90457E-5007-7F07-628B-44A36D43FCBD}"/>
          </ac:picMkLst>
        </pc:picChg>
      </pc:sldChg>
    </pc:docChg>
  </pc:docChgLst>
  <pc:docChgLst>
    <pc:chgData name="Tércio Gomes Rabelo" userId="98893aff-4322-4184-9b19-15e201b69c9d" providerId="ADAL" clId="{90D60759-59AD-4B83-8F28-AAC821F469CD}"/>
    <pc:docChg chg="undo custSel addSld delSld modSld sldOrd addSection delSection modSection">
      <pc:chgData name="Tércio Gomes Rabelo" userId="98893aff-4322-4184-9b19-15e201b69c9d" providerId="ADAL" clId="{90D60759-59AD-4B83-8F28-AAC821F469CD}" dt="2024-11-07T17:19:17.025" v="5291"/>
      <pc:docMkLst>
        <pc:docMk/>
      </pc:docMkLst>
      <pc:sldChg chg="addSp delSp modSp mod">
        <pc:chgData name="Tércio Gomes Rabelo" userId="98893aff-4322-4184-9b19-15e201b69c9d" providerId="ADAL" clId="{90D60759-59AD-4B83-8F28-AAC821F469CD}" dt="2024-09-27T16:45:02.605" v="1373" actId="1076"/>
        <pc:sldMkLst>
          <pc:docMk/>
          <pc:sldMk cId="0" sldId="256"/>
        </pc:sldMkLst>
        <pc:spChg chg="mod">
          <ac:chgData name="Tércio Gomes Rabelo" userId="98893aff-4322-4184-9b19-15e201b69c9d" providerId="ADAL" clId="{90D60759-59AD-4B83-8F28-AAC821F469CD}" dt="2024-09-27T16:42:58.049" v="1358" actId="113"/>
          <ac:spMkLst>
            <pc:docMk/>
            <pc:sldMk cId="0" sldId="256"/>
            <ac:spMk id="8195" creationId="{F5A41EC0-B24A-6C4E-7CE5-3F6722AF8A26}"/>
          </ac:spMkLst>
        </pc:spChg>
        <pc:picChg chg="add mod">
          <ac:chgData name="Tércio Gomes Rabelo" userId="98893aff-4322-4184-9b19-15e201b69c9d" providerId="ADAL" clId="{90D60759-59AD-4B83-8F28-AAC821F469CD}" dt="2024-09-27T16:45:02.605" v="1373" actId="1076"/>
          <ac:picMkLst>
            <pc:docMk/>
            <pc:sldMk cId="0" sldId="256"/>
            <ac:picMk id="2" creationId="{B76FBF54-49EA-BF0E-1CE8-E6A99B4E0A07}"/>
          </ac:picMkLst>
        </pc:picChg>
      </pc:sldChg>
      <pc:sldChg chg="addSp delSp modSp mod modAnim">
        <pc:chgData name="Tércio Gomes Rabelo" userId="98893aff-4322-4184-9b19-15e201b69c9d" providerId="ADAL" clId="{90D60759-59AD-4B83-8F28-AAC821F469CD}" dt="2024-11-06T18:15:12.617" v="4046"/>
        <pc:sldMkLst>
          <pc:docMk/>
          <pc:sldMk cId="0" sldId="268"/>
        </pc:sldMkLst>
        <pc:spChg chg="mod">
          <ac:chgData name="Tércio Gomes Rabelo" userId="98893aff-4322-4184-9b19-15e201b69c9d" providerId="ADAL" clId="{90D60759-59AD-4B83-8F28-AAC821F469CD}" dt="2024-11-06T15:27:52.067" v="3062" actId="120"/>
          <ac:spMkLst>
            <pc:docMk/>
            <pc:sldMk cId="0" sldId="268"/>
            <ac:spMk id="2" creationId="{78DF4EB9-B90F-14E7-7562-3AA0A4D9317E}"/>
          </ac:spMkLst>
        </pc:spChg>
        <pc:spChg chg="mod">
          <ac:chgData name="Tércio Gomes Rabelo" userId="98893aff-4322-4184-9b19-15e201b69c9d" providerId="ADAL" clId="{90D60759-59AD-4B83-8F28-AAC821F469CD}" dt="2024-09-27T16:43:15.193" v="1359" actId="2711"/>
          <ac:spMkLst>
            <pc:docMk/>
            <pc:sldMk cId="0" sldId="268"/>
            <ac:spMk id="4" creationId="{75DB094B-0EEE-1DF5-3FE3-8889CC65B6E1}"/>
          </ac:spMkLst>
        </pc:spChg>
        <pc:picChg chg="add mod">
          <ac:chgData name="Tércio Gomes Rabelo" userId="98893aff-4322-4184-9b19-15e201b69c9d" providerId="ADAL" clId="{90D60759-59AD-4B83-8F28-AAC821F469CD}" dt="2024-09-27T16:48:35.262" v="1408" actId="1076"/>
          <ac:picMkLst>
            <pc:docMk/>
            <pc:sldMk cId="0" sldId="268"/>
            <ac:picMk id="6" creationId="{882521AF-EA3D-DAFB-D478-84B6796CB593}"/>
          </ac:picMkLst>
        </pc:picChg>
        <pc:picChg chg="mod">
          <ac:chgData name="Tércio Gomes Rabelo" userId="98893aff-4322-4184-9b19-15e201b69c9d" providerId="ADAL" clId="{90D60759-59AD-4B83-8F28-AAC821F469CD}" dt="2024-11-06T15:27:57.535" v="3065" actId="1076"/>
          <ac:picMkLst>
            <pc:docMk/>
            <pc:sldMk cId="0" sldId="268"/>
            <ac:picMk id="3074" creationId="{43F1CA54-9684-A6CF-14A8-E4FD92DDEB28}"/>
          </ac:picMkLst>
        </pc:picChg>
      </pc:sldChg>
      <pc:sldChg chg="addSp delSp modSp del mod modAnim">
        <pc:chgData name="Tércio Gomes Rabelo" userId="98893aff-4322-4184-9b19-15e201b69c9d" providerId="ADAL" clId="{90D60759-59AD-4B83-8F28-AAC821F469CD}" dt="2024-09-27T16:39:16.216" v="1352" actId="47"/>
        <pc:sldMkLst>
          <pc:docMk/>
          <pc:sldMk cId="945931876" sldId="269"/>
        </pc:sldMkLst>
      </pc:sldChg>
      <pc:sldChg chg="addSp delSp modSp add del mod">
        <pc:chgData name="Tércio Gomes Rabelo" userId="98893aff-4322-4184-9b19-15e201b69c9d" providerId="ADAL" clId="{90D60759-59AD-4B83-8F28-AAC821F469CD}" dt="2024-09-27T16:39:11.252" v="1351" actId="47"/>
        <pc:sldMkLst>
          <pc:docMk/>
          <pc:sldMk cId="2342128744" sldId="271"/>
        </pc:sldMkLst>
      </pc:sldChg>
      <pc:sldChg chg="addSp delSp modSp mod modAnim">
        <pc:chgData name="Tércio Gomes Rabelo" userId="98893aff-4322-4184-9b19-15e201b69c9d" providerId="ADAL" clId="{90D60759-59AD-4B83-8F28-AAC821F469CD}" dt="2024-09-27T16:51:06.126" v="1450" actId="403"/>
        <pc:sldMkLst>
          <pc:docMk/>
          <pc:sldMk cId="1410170251" sldId="272"/>
        </pc:sldMkLst>
        <pc:spChg chg="mod">
          <ac:chgData name="Tércio Gomes Rabelo" userId="98893aff-4322-4184-9b19-15e201b69c9d" providerId="ADAL" clId="{90D60759-59AD-4B83-8F28-AAC821F469CD}" dt="2024-09-27T16:51:06.126" v="1450" actId="403"/>
          <ac:spMkLst>
            <pc:docMk/>
            <pc:sldMk cId="1410170251" sldId="272"/>
            <ac:spMk id="2" creationId="{FAEAD94F-CB61-147E-4B62-BEC37A3A6567}"/>
          </ac:spMkLst>
        </pc:spChg>
        <pc:spChg chg="mod">
          <ac:chgData name="Tércio Gomes Rabelo" userId="98893aff-4322-4184-9b19-15e201b69c9d" providerId="ADAL" clId="{90D60759-59AD-4B83-8F28-AAC821F469CD}" dt="2024-09-27T16:47:46.581" v="1400" actId="2711"/>
          <ac:spMkLst>
            <pc:docMk/>
            <pc:sldMk cId="1410170251" sldId="272"/>
            <ac:spMk id="7" creationId="{65F63B86-ACBD-F62E-681B-0CD26C76492D}"/>
          </ac:spMkLst>
        </pc:spChg>
        <pc:spChg chg="mod">
          <ac:chgData name="Tércio Gomes Rabelo" userId="98893aff-4322-4184-9b19-15e201b69c9d" providerId="ADAL" clId="{90D60759-59AD-4B83-8F28-AAC821F469CD}" dt="2024-09-27T16:47:46.581" v="1400" actId="2711"/>
          <ac:spMkLst>
            <pc:docMk/>
            <pc:sldMk cId="1410170251" sldId="272"/>
            <ac:spMk id="9" creationId="{65BC8663-9915-C150-AB5D-0955375F9BCA}"/>
          </ac:spMkLst>
        </pc:spChg>
        <pc:spChg chg="mod">
          <ac:chgData name="Tércio Gomes Rabelo" userId="98893aff-4322-4184-9b19-15e201b69c9d" providerId="ADAL" clId="{90D60759-59AD-4B83-8F28-AAC821F469CD}" dt="2024-09-27T16:47:46.581" v="1400" actId="2711"/>
          <ac:spMkLst>
            <pc:docMk/>
            <pc:sldMk cId="1410170251" sldId="272"/>
            <ac:spMk id="26" creationId="{43515367-7B30-4D6C-8EE5-3E9034E81A7C}"/>
          </ac:spMkLst>
        </pc:spChg>
        <pc:spChg chg="mod">
          <ac:chgData name="Tércio Gomes Rabelo" userId="98893aff-4322-4184-9b19-15e201b69c9d" providerId="ADAL" clId="{90D60759-59AD-4B83-8F28-AAC821F469CD}" dt="2024-09-27T16:47:46.581" v="1400" actId="2711"/>
          <ac:spMkLst>
            <pc:docMk/>
            <pc:sldMk cId="1410170251" sldId="272"/>
            <ac:spMk id="28" creationId="{944256D9-D9E4-1B4B-91BE-44514F068554}"/>
          </ac:spMkLst>
        </pc:spChg>
        <pc:spChg chg="mod">
          <ac:chgData name="Tércio Gomes Rabelo" userId="98893aff-4322-4184-9b19-15e201b69c9d" providerId="ADAL" clId="{90D60759-59AD-4B83-8F28-AAC821F469CD}" dt="2024-09-27T16:47:46.581" v="1400" actId="2711"/>
          <ac:spMkLst>
            <pc:docMk/>
            <pc:sldMk cId="1410170251" sldId="272"/>
            <ac:spMk id="30" creationId="{F138F20B-E800-4CA5-E6FC-3D039EF295E9}"/>
          </ac:spMkLst>
        </pc:spChg>
        <pc:picChg chg="add mod">
          <ac:chgData name="Tércio Gomes Rabelo" userId="98893aff-4322-4184-9b19-15e201b69c9d" providerId="ADAL" clId="{90D60759-59AD-4B83-8F28-AAC821F469CD}" dt="2024-09-27T16:48:55.424" v="1417"/>
          <ac:picMkLst>
            <pc:docMk/>
            <pc:sldMk cId="1410170251" sldId="272"/>
            <ac:picMk id="4" creationId="{85B175C4-BE4B-7F52-2645-D259B763A923}"/>
          </ac:picMkLst>
        </pc:picChg>
      </pc:sldChg>
      <pc:sldChg chg="addSp delSp modSp mod delAnim modAnim">
        <pc:chgData name="Tércio Gomes Rabelo" userId="98893aff-4322-4184-9b19-15e201b69c9d" providerId="ADAL" clId="{90D60759-59AD-4B83-8F28-AAC821F469CD}" dt="2024-10-14T15:49:53.961" v="3011"/>
        <pc:sldMkLst>
          <pc:docMk/>
          <pc:sldMk cId="1878644617" sldId="278"/>
        </pc:sldMkLst>
        <pc:spChg chg="mod">
          <ac:chgData name="Tércio Gomes Rabelo" userId="98893aff-4322-4184-9b19-15e201b69c9d" providerId="ADAL" clId="{90D60759-59AD-4B83-8F28-AAC821F469CD}" dt="2024-10-14T15:48:21.248" v="2994" actId="1076"/>
          <ac:spMkLst>
            <pc:docMk/>
            <pc:sldMk cId="1878644617" sldId="278"/>
            <ac:spMk id="2" creationId="{78DF4EB9-B90F-14E7-7562-3AA0A4D9317E}"/>
          </ac:spMkLst>
        </pc:spChg>
        <pc:spChg chg="mod">
          <ac:chgData name="Tércio Gomes Rabelo" userId="98893aff-4322-4184-9b19-15e201b69c9d" providerId="ADAL" clId="{90D60759-59AD-4B83-8F28-AAC821F469CD}" dt="2024-09-27T16:45:49.874" v="1380" actId="2711"/>
          <ac:spMkLst>
            <pc:docMk/>
            <pc:sldMk cId="1878644617" sldId="278"/>
            <ac:spMk id="4" creationId="{75DB094B-0EEE-1DF5-3FE3-8889CC65B6E1}"/>
          </ac:spMkLst>
        </pc:spChg>
        <pc:spChg chg="add mod">
          <ac:chgData name="Tércio Gomes Rabelo" userId="98893aff-4322-4184-9b19-15e201b69c9d" providerId="ADAL" clId="{90D60759-59AD-4B83-8F28-AAC821F469CD}" dt="2024-10-14T15:34:05.461" v="2981"/>
          <ac:spMkLst>
            <pc:docMk/>
            <pc:sldMk cId="1878644617" sldId="278"/>
            <ac:spMk id="26" creationId="{0298ECEB-4868-E041-6E75-1D6FB8DD73A0}"/>
          </ac:spMkLst>
        </pc:spChg>
        <pc:spChg chg="add mod">
          <ac:chgData name="Tércio Gomes Rabelo" userId="98893aff-4322-4184-9b19-15e201b69c9d" providerId="ADAL" clId="{90D60759-59AD-4B83-8F28-AAC821F469CD}" dt="2024-10-14T15:34:05.461" v="2981"/>
          <ac:spMkLst>
            <pc:docMk/>
            <pc:sldMk cId="1878644617" sldId="278"/>
            <ac:spMk id="27" creationId="{750E3430-A21F-D452-ECB7-0787A90C8222}"/>
          </ac:spMkLst>
        </pc:spChg>
        <pc:spChg chg="add mod">
          <ac:chgData name="Tércio Gomes Rabelo" userId="98893aff-4322-4184-9b19-15e201b69c9d" providerId="ADAL" clId="{90D60759-59AD-4B83-8F28-AAC821F469CD}" dt="2024-10-14T15:34:05.461" v="2981"/>
          <ac:spMkLst>
            <pc:docMk/>
            <pc:sldMk cId="1878644617" sldId="278"/>
            <ac:spMk id="30" creationId="{93C57EA5-A33B-B365-D986-2417E26E67BD}"/>
          </ac:spMkLst>
        </pc:spChg>
        <pc:grpChg chg="add mod">
          <ac:chgData name="Tércio Gomes Rabelo" userId="98893aff-4322-4184-9b19-15e201b69c9d" providerId="ADAL" clId="{90D60759-59AD-4B83-8F28-AAC821F469CD}" dt="2024-10-14T15:48:27.377" v="2995" actId="1076"/>
          <ac:grpSpMkLst>
            <pc:docMk/>
            <pc:sldMk cId="1878644617" sldId="278"/>
            <ac:grpSpMk id="22" creationId="{4BB4699C-324B-06F6-83EB-B56F6913403E}"/>
          </ac:grpSpMkLst>
        </pc:grpChg>
        <pc:grpChg chg="add mod">
          <ac:chgData name="Tércio Gomes Rabelo" userId="98893aff-4322-4184-9b19-15e201b69c9d" providerId="ADAL" clId="{90D60759-59AD-4B83-8F28-AAC821F469CD}" dt="2024-10-14T15:48:27.377" v="2995" actId="1076"/>
          <ac:grpSpMkLst>
            <pc:docMk/>
            <pc:sldMk cId="1878644617" sldId="278"/>
            <ac:grpSpMk id="23" creationId="{DE6BFBE6-9869-20C0-D09D-02ADC65062A6}"/>
          </ac:grpSpMkLst>
        </pc:grpChg>
        <pc:grpChg chg="add mod">
          <ac:chgData name="Tércio Gomes Rabelo" userId="98893aff-4322-4184-9b19-15e201b69c9d" providerId="ADAL" clId="{90D60759-59AD-4B83-8F28-AAC821F469CD}" dt="2024-10-14T15:48:27.377" v="2995" actId="1076"/>
          <ac:grpSpMkLst>
            <pc:docMk/>
            <pc:sldMk cId="1878644617" sldId="278"/>
            <ac:grpSpMk id="24" creationId="{730ECBD7-9769-4026-D26D-70363489F363}"/>
          </ac:grpSpMkLst>
        </pc:grpChg>
        <pc:graphicFrameChg chg="add mod modGraphic">
          <ac:chgData name="Tércio Gomes Rabelo" userId="98893aff-4322-4184-9b19-15e201b69c9d" providerId="ADAL" clId="{90D60759-59AD-4B83-8F28-AAC821F469CD}" dt="2024-10-14T15:49:03.291" v="3006" actId="403"/>
          <ac:graphicFrameMkLst>
            <pc:docMk/>
            <pc:sldMk cId="1878644617" sldId="278"/>
            <ac:graphicFrameMk id="21" creationId="{11715D49-88EB-098E-6AAC-2CB22172E6F5}"/>
          </ac:graphicFrameMkLst>
        </pc:graphicFrameChg>
        <pc:picChg chg="add mod">
          <ac:chgData name="Tércio Gomes Rabelo" userId="98893aff-4322-4184-9b19-15e201b69c9d" providerId="ADAL" clId="{90D60759-59AD-4B83-8F28-AAC821F469CD}" dt="2024-09-27T16:48:37.528" v="1410"/>
          <ac:picMkLst>
            <pc:docMk/>
            <pc:sldMk cId="1878644617" sldId="278"/>
            <ac:picMk id="6" creationId="{F768520B-19A6-C381-6F96-A2C3049E5FB8}"/>
          </ac:picMkLst>
        </pc:picChg>
        <pc:cxnChg chg="add mod">
          <ac:chgData name="Tércio Gomes Rabelo" userId="98893aff-4322-4184-9b19-15e201b69c9d" providerId="ADAL" clId="{90D60759-59AD-4B83-8F28-AAC821F469CD}" dt="2024-10-14T15:37:30.151" v="2988" actId="14100"/>
          <ac:cxnSpMkLst>
            <pc:docMk/>
            <pc:sldMk cId="1878644617" sldId="278"/>
            <ac:cxnSpMk id="25" creationId="{824F5E11-6F0E-A109-E910-646EF065B725}"/>
          </ac:cxnSpMkLst>
        </pc:cxnChg>
        <pc:cxnChg chg="add mod">
          <ac:chgData name="Tércio Gomes Rabelo" userId="98893aff-4322-4184-9b19-15e201b69c9d" providerId="ADAL" clId="{90D60759-59AD-4B83-8F28-AAC821F469CD}" dt="2024-10-14T15:37:26.383" v="2987" actId="14100"/>
          <ac:cxnSpMkLst>
            <pc:docMk/>
            <pc:sldMk cId="1878644617" sldId="278"/>
            <ac:cxnSpMk id="28" creationId="{41749D03-7ED3-78A5-E2B3-8E021DD12A6E}"/>
          </ac:cxnSpMkLst>
        </pc:cxnChg>
        <pc:cxnChg chg="add mod">
          <ac:chgData name="Tércio Gomes Rabelo" userId="98893aff-4322-4184-9b19-15e201b69c9d" providerId="ADAL" clId="{90D60759-59AD-4B83-8F28-AAC821F469CD}" dt="2024-10-14T15:37:19.864" v="2986" actId="14100"/>
          <ac:cxnSpMkLst>
            <pc:docMk/>
            <pc:sldMk cId="1878644617" sldId="278"/>
            <ac:cxnSpMk id="29" creationId="{21A0F5F9-F6EA-7131-18B3-EE71AECBDF71}"/>
          </ac:cxnSpMkLst>
        </pc:cxnChg>
      </pc:sldChg>
      <pc:sldChg chg="addSp delSp modSp mod modAnim">
        <pc:chgData name="Tércio Gomes Rabelo" userId="98893aff-4322-4184-9b19-15e201b69c9d" providerId="ADAL" clId="{90D60759-59AD-4B83-8F28-AAC821F469CD}" dt="2024-11-06T18:14:00.306" v="4043"/>
        <pc:sldMkLst>
          <pc:docMk/>
          <pc:sldMk cId="790861100" sldId="279"/>
        </pc:sldMkLst>
        <pc:spChg chg="mod">
          <ac:chgData name="Tércio Gomes Rabelo" userId="98893aff-4322-4184-9b19-15e201b69c9d" providerId="ADAL" clId="{90D60759-59AD-4B83-8F28-AAC821F469CD}" dt="2024-09-27T16:46:35.957" v="1389" actId="404"/>
          <ac:spMkLst>
            <pc:docMk/>
            <pc:sldMk cId="790861100" sldId="279"/>
            <ac:spMk id="2" creationId="{78DF4EB9-B90F-14E7-7562-3AA0A4D9317E}"/>
          </ac:spMkLst>
        </pc:spChg>
        <pc:spChg chg="mod">
          <ac:chgData name="Tércio Gomes Rabelo" userId="98893aff-4322-4184-9b19-15e201b69c9d" providerId="ADAL" clId="{90D60759-59AD-4B83-8F28-AAC821F469CD}" dt="2024-09-27T16:49:25.874" v="1425" actId="403"/>
          <ac:spMkLst>
            <pc:docMk/>
            <pc:sldMk cId="790861100" sldId="279"/>
            <ac:spMk id="4" creationId="{75DB094B-0EEE-1DF5-3FE3-8889CC65B6E1}"/>
          </ac:spMkLst>
        </pc:spChg>
        <pc:picChg chg="mod">
          <ac:chgData name="Tércio Gomes Rabelo" userId="98893aff-4322-4184-9b19-15e201b69c9d" providerId="ADAL" clId="{90D60759-59AD-4B83-8F28-AAC821F469CD}" dt="2024-09-27T16:46:35.957" v="1389" actId="404"/>
          <ac:picMkLst>
            <pc:docMk/>
            <pc:sldMk cId="790861100" sldId="279"/>
            <ac:picMk id="5" creationId="{B7CC1A24-3892-723B-1AF4-97C8858D775B}"/>
          </ac:picMkLst>
        </pc:picChg>
        <pc:picChg chg="mod">
          <ac:chgData name="Tércio Gomes Rabelo" userId="98893aff-4322-4184-9b19-15e201b69c9d" providerId="ADAL" clId="{90D60759-59AD-4B83-8F28-AAC821F469CD}" dt="2024-09-27T16:46:35.957" v="1389" actId="404"/>
          <ac:picMkLst>
            <pc:docMk/>
            <pc:sldMk cId="790861100" sldId="279"/>
            <ac:picMk id="6" creationId="{6B41251A-624A-148A-9641-CC9E987C1EFC}"/>
          </ac:picMkLst>
        </pc:picChg>
        <pc:picChg chg="mod">
          <ac:chgData name="Tércio Gomes Rabelo" userId="98893aff-4322-4184-9b19-15e201b69c9d" providerId="ADAL" clId="{90D60759-59AD-4B83-8F28-AAC821F469CD}" dt="2024-09-27T16:46:35.957" v="1389" actId="404"/>
          <ac:picMkLst>
            <pc:docMk/>
            <pc:sldMk cId="790861100" sldId="279"/>
            <ac:picMk id="7" creationId="{F6ADC798-A669-3388-AE88-F1DC52ECAF2F}"/>
          </ac:picMkLst>
        </pc:picChg>
        <pc:picChg chg="mod">
          <ac:chgData name="Tércio Gomes Rabelo" userId="98893aff-4322-4184-9b19-15e201b69c9d" providerId="ADAL" clId="{90D60759-59AD-4B83-8F28-AAC821F469CD}" dt="2024-09-27T16:46:35.957" v="1389" actId="404"/>
          <ac:picMkLst>
            <pc:docMk/>
            <pc:sldMk cId="790861100" sldId="279"/>
            <ac:picMk id="8" creationId="{4C94AA74-07D5-7D19-B64D-544AB2663C33}"/>
          </ac:picMkLst>
        </pc:picChg>
        <pc:picChg chg="add mod">
          <ac:chgData name="Tércio Gomes Rabelo" userId="98893aff-4322-4184-9b19-15e201b69c9d" providerId="ADAL" clId="{90D60759-59AD-4B83-8F28-AAC821F469CD}" dt="2024-09-27T16:48:41.669" v="1412"/>
          <ac:picMkLst>
            <pc:docMk/>
            <pc:sldMk cId="790861100" sldId="279"/>
            <ac:picMk id="9" creationId="{3A5CC528-3878-3241-DF10-29629E4B3910}"/>
          </ac:picMkLst>
        </pc:picChg>
        <pc:picChg chg="mod">
          <ac:chgData name="Tércio Gomes Rabelo" userId="98893aff-4322-4184-9b19-15e201b69c9d" providerId="ADAL" clId="{90D60759-59AD-4B83-8F28-AAC821F469CD}" dt="2024-09-27T16:46:35.957" v="1389" actId="404"/>
          <ac:picMkLst>
            <pc:docMk/>
            <pc:sldMk cId="790861100" sldId="279"/>
            <ac:picMk id="19458" creationId="{2DE151B2-1F50-6D91-B573-2E9E95CB5BDB}"/>
          </ac:picMkLst>
        </pc:picChg>
        <pc:picChg chg="mod">
          <ac:chgData name="Tércio Gomes Rabelo" userId="98893aff-4322-4184-9b19-15e201b69c9d" providerId="ADAL" clId="{90D60759-59AD-4B83-8F28-AAC821F469CD}" dt="2024-09-27T16:46:35.957" v="1389" actId="404"/>
          <ac:picMkLst>
            <pc:docMk/>
            <pc:sldMk cId="790861100" sldId="279"/>
            <ac:picMk id="19462" creationId="{57E81C4C-478B-648C-7E84-9088867D73ED}"/>
          </ac:picMkLst>
        </pc:picChg>
        <pc:picChg chg="mod">
          <ac:chgData name="Tércio Gomes Rabelo" userId="98893aff-4322-4184-9b19-15e201b69c9d" providerId="ADAL" clId="{90D60759-59AD-4B83-8F28-AAC821F469CD}" dt="2024-09-27T16:46:49.174" v="1391" actId="1076"/>
          <ac:picMkLst>
            <pc:docMk/>
            <pc:sldMk cId="790861100" sldId="279"/>
            <ac:picMk id="19464" creationId="{0CFE5412-C5C9-94B6-1D20-381015460929}"/>
          </ac:picMkLst>
        </pc:picChg>
        <pc:picChg chg="mod">
          <ac:chgData name="Tércio Gomes Rabelo" userId="98893aff-4322-4184-9b19-15e201b69c9d" providerId="ADAL" clId="{90D60759-59AD-4B83-8F28-AAC821F469CD}" dt="2024-09-27T16:46:50.534" v="1392" actId="1076"/>
          <ac:picMkLst>
            <pc:docMk/>
            <pc:sldMk cId="790861100" sldId="279"/>
            <ac:picMk id="19466" creationId="{F7A7604D-9805-C9C5-910E-2A591FAC6082}"/>
          </ac:picMkLst>
        </pc:picChg>
        <pc:cxnChg chg="mod">
          <ac:chgData name="Tércio Gomes Rabelo" userId="98893aff-4322-4184-9b19-15e201b69c9d" providerId="ADAL" clId="{90D60759-59AD-4B83-8F28-AAC821F469CD}" dt="2024-09-27T16:46:35.957" v="1389" actId="404"/>
          <ac:cxnSpMkLst>
            <pc:docMk/>
            <pc:sldMk cId="790861100" sldId="279"/>
            <ac:cxnSpMk id="10" creationId="{48899744-F186-349E-EE55-D0BB6FB7ED53}"/>
          </ac:cxnSpMkLst>
        </pc:cxnChg>
        <pc:cxnChg chg="mod">
          <ac:chgData name="Tércio Gomes Rabelo" userId="98893aff-4322-4184-9b19-15e201b69c9d" providerId="ADAL" clId="{90D60759-59AD-4B83-8F28-AAC821F469CD}" dt="2024-09-27T16:46:35.957" v="1389" actId="404"/>
          <ac:cxnSpMkLst>
            <pc:docMk/>
            <pc:sldMk cId="790861100" sldId="279"/>
            <ac:cxnSpMk id="11" creationId="{51057E19-2357-9197-B4E8-89861296F64B}"/>
          </ac:cxnSpMkLst>
        </pc:cxnChg>
        <pc:cxnChg chg="mod">
          <ac:chgData name="Tércio Gomes Rabelo" userId="98893aff-4322-4184-9b19-15e201b69c9d" providerId="ADAL" clId="{90D60759-59AD-4B83-8F28-AAC821F469CD}" dt="2024-09-27T16:46:35.957" v="1389" actId="404"/>
          <ac:cxnSpMkLst>
            <pc:docMk/>
            <pc:sldMk cId="790861100" sldId="279"/>
            <ac:cxnSpMk id="14" creationId="{383CA878-BBE8-F23F-BA5D-9F4D42FB1C74}"/>
          </ac:cxnSpMkLst>
        </pc:cxnChg>
        <pc:cxnChg chg="mod">
          <ac:chgData name="Tércio Gomes Rabelo" userId="98893aff-4322-4184-9b19-15e201b69c9d" providerId="ADAL" clId="{90D60759-59AD-4B83-8F28-AAC821F469CD}" dt="2024-09-27T16:46:35.957" v="1389" actId="404"/>
          <ac:cxnSpMkLst>
            <pc:docMk/>
            <pc:sldMk cId="790861100" sldId="279"/>
            <ac:cxnSpMk id="16" creationId="{5C6BE33E-B78E-76C0-2997-8EE3EE6EAF8A}"/>
          </ac:cxnSpMkLst>
        </pc:cxnChg>
      </pc:sldChg>
      <pc:sldChg chg="addSp delSp modSp mod">
        <pc:chgData name="Tércio Gomes Rabelo" userId="98893aff-4322-4184-9b19-15e201b69c9d" providerId="ADAL" clId="{90D60759-59AD-4B83-8F28-AAC821F469CD}" dt="2024-09-27T16:49:31.512" v="1428" actId="403"/>
        <pc:sldMkLst>
          <pc:docMk/>
          <pc:sldMk cId="1486960583" sldId="280"/>
        </pc:sldMkLst>
        <pc:spChg chg="mod">
          <ac:chgData name="Tércio Gomes Rabelo" userId="98893aff-4322-4184-9b19-15e201b69c9d" providerId="ADAL" clId="{90D60759-59AD-4B83-8F28-AAC821F469CD}" dt="2024-09-27T16:49:31.512" v="1428" actId="403"/>
          <ac:spMkLst>
            <pc:docMk/>
            <pc:sldMk cId="1486960583" sldId="280"/>
            <ac:spMk id="4" creationId="{75DB094B-0EEE-1DF5-3FE3-8889CC65B6E1}"/>
          </ac:spMkLst>
        </pc:spChg>
        <pc:graphicFrameChg chg="mod modGraphic">
          <ac:chgData name="Tércio Gomes Rabelo" userId="98893aff-4322-4184-9b19-15e201b69c9d" providerId="ADAL" clId="{90D60759-59AD-4B83-8F28-AAC821F469CD}" dt="2024-09-27T16:47:20.306" v="1397" actId="2711"/>
          <ac:graphicFrameMkLst>
            <pc:docMk/>
            <pc:sldMk cId="1486960583" sldId="280"/>
            <ac:graphicFrameMk id="22" creationId="{83F8EA8B-8F80-C428-9334-698C8250FE7A}"/>
          </ac:graphicFrameMkLst>
        </pc:graphicFrameChg>
        <pc:picChg chg="add mod">
          <ac:chgData name="Tércio Gomes Rabelo" userId="98893aff-4322-4184-9b19-15e201b69c9d" providerId="ADAL" clId="{90D60759-59AD-4B83-8F28-AAC821F469CD}" dt="2024-09-27T16:48:43.510" v="1413"/>
          <ac:picMkLst>
            <pc:docMk/>
            <pc:sldMk cId="1486960583" sldId="280"/>
            <ac:picMk id="3" creationId="{880B8A7D-A077-4ECB-BBEF-31B47F0FA1E0}"/>
          </ac:picMkLst>
        </pc:picChg>
      </pc:sldChg>
      <pc:sldChg chg="addSp delSp modSp mod modTransition modAnim">
        <pc:chgData name="Tércio Gomes Rabelo" userId="98893aff-4322-4184-9b19-15e201b69c9d" providerId="ADAL" clId="{90D60759-59AD-4B83-8F28-AAC821F469CD}" dt="2024-11-07T15:43:04.058" v="5263" actId="14100"/>
        <pc:sldMkLst>
          <pc:docMk/>
          <pc:sldMk cId="4209045251" sldId="281"/>
        </pc:sldMkLst>
        <pc:spChg chg="mod">
          <ac:chgData name="Tércio Gomes Rabelo" userId="98893aff-4322-4184-9b19-15e201b69c9d" providerId="ADAL" clId="{90D60759-59AD-4B83-8F28-AAC821F469CD}" dt="2024-09-27T17:29:29.254" v="1831" actId="6549"/>
          <ac:spMkLst>
            <pc:docMk/>
            <pc:sldMk cId="4209045251" sldId="281"/>
            <ac:spMk id="2" creationId="{FAEAD94F-CB61-147E-4B62-BEC37A3A6567}"/>
          </ac:spMkLst>
        </pc:spChg>
        <pc:spChg chg="add mod">
          <ac:chgData name="Tércio Gomes Rabelo" userId="98893aff-4322-4184-9b19-15e201b69c9d" providerId="ADAL" clId="{90D60759-59AD-4B83-8F28-AAC821F469CD}" dt="2024-11-07T15:42:57.884" v="5261" actId="14100"/>
          <ac:spMkLst>
            <pc:docMk/>
            <pc:sldMk cId="4209045251" sldId="281"/>
            <ac:spMk id="4" creationId="{D46E8E1A-1727-82A2-E7B6-F1ADB9930A2A}"/>
          </ac:spMkLst>
        </pc:spChg>
        <pc:spChg chg="mod">
          <ac:chgData name="Tércio Gomes Rabelo" userId="98893aff-4322-4184-9b19-15e201b69c9d" providerId="ADAL" clId="{90D60759-59AD-4B83-8F28-AAC821F469CD}" dt="2024-11-07T15:42:50.323" v="5259" actId="14100"/>
          <ac:spMkLst>
            <pc:docMk/>
            <pc:sldMk cId="4209045251" sldId="281"/>
            <ac:spMk id="8" creationId="{DC2552DF-A7E4-584B-709C-432E7BC5DA7E}"/>
          </ac:spMkLst>
        </pc:spChg>
        <pc:spChg chg="add mod">
          <ac:chgData name="Tércio Gomes Rabelo" userId="98893aff-4322-4184-9b19-15e201b69c9d" providerId="ADAL" clId="{90D60759-59AD-4B83-8F28-AAC821F469CD}" dt="2024-11-07T14:06:04.940" v="4904"/>
          <ac:spMkLst>
            <pc:docMk/>
            <pc:sldMk cId="4209045251" sldId="281"/>
            <ac:spMk id="22" creationId="{AEF15E5E-F3FD-0A9B-B409-17172DF5C706}"/>
          </ac:spMkLst>
        </pc:spChg>
        <pc:picChg chg="add mod">
          <ac:chgData name="Tércio Gomes Rabelo" userId="98893aff-4322-4184-9b19-15e201b69c9d" providerId="ADAL" clId="{90D60759-59AD-4B83-8F28-AAC821F469CD}" dt="2024-09-27T16:51:21.453" v="1455"/>
          <ac:picMkLst>
            <pc:docMk/>
            <pc:sldMk cId="4209045251" sldId="281"/>
            <ac:picMk id="3" creationId="{1D1212D4-3A75-C070-BDB7-A629399ED4EC}"/>
          </ac:picMkLst>
        </pc:picChg>
        <pc:picChg chg="add mod">
          <ac:chgData name="Tércio Gomes Rabelo" userId="98893aff-4322-4184-9b19-15e201b69c9d" providerId="ADAL" clId="{90D60759-59AD-4B83-8F28-AAC821F469CD}" dt="2024-09-27T16:51:27.751" v="1456" actId="14100"/>
          <ac:picMkLst>
            <pc:docMk/>
            <pc:sldMk cId="4209045251" sldId="281"/>
            <ac:picMk id="5" creationId="{C95F2618-70E5-ADBE-3882-90C4CBE3E9AA}"/>
          </ac:picMkLst>
        </pc:picChg>
        <pc:picChg chg="add mod">
          <ac:chgData name="Tércio Gomes Rabelo" userId="98893aff-4322-4184-9b19-15e201b69c9d" providerId="ADAL" clId="{90D60759-59AD-4B83-8F28-AAC821F469CD}" dt="2024-09-27T16:51:29.420" v="1457" actId="1076"/>
          <ac:picMkLst>
            <pc:docMk/>
            <pc:sldMk cId="4209045251" sldId="281"/>
            <ac:picMk id="20" creationId="{D209B9C3-D9DD-145E-1B14-24C2B09485E7}"/>
          </ac:picMkLst>
        </pc:picChg>
        <pc:cxnChg chg="add mod">
          <ac:chgData name="Tércio Gomes Rabelo" userId="98893aff-4322-4184-9b19-15e201b69c9d" providerId="ADAL" clId="{90D60759-59AD-4B83-8F28-AAC821F469CD}" dt="2024-11-07T15:42:50.323" v="5259" actId="14100"/>
          <ac:cxnSpMkLst>
            <pc:docMk/>
            <pc:sldMk cId="4209045251" sldId="281"/>
            <ac:cxnSpMk id="9" creationId="{ADF9E62D-CE76-42B6-48A6-249572A177E9}"/>
          </ac:cxnSpMkLst>
        </pc:cxnChg>
        <pc:cxnChg chg="add mod">
          <ac:chgData name="Tércio Gomes Rabelo" userId="98893aff-4322-4184-9b19-15e201b69c9d" providerId="ADAL" clId="{90D60759-59AD-4B83-8F28-AAC821F469CD}" dt="2024-11-07T15:43:04.058" v="5263" actId="14100"/>
          <ac:cxnSpMkLst>
            <pc:docMk/>
            <pc:sldMk cId="4209045251" sldId="281"/>
            <ac:cxnSpMk id="10" creationId="{56212E10-8CE1-E3F1-27C1-EF976FCA0724}"/>
          </ac:cxnSpMkLst>
        </pc:cxnChg>
        <pc:cxnChg chg="add mod">
          <ac:chgData name="Tércio Gomes Rabelo" userId="98893aff-4322-4184-9b19-15e201b69c9d" providerId="ADAL" clId="{90D60759-59AD-4B83-8F28-AAC821F469CD}" dt="2024-11-07T15:42:57.884" v="5261" actId="14100"/>
          <ac:cxnSpMkLst>
            <pc:docMk/>
            <pc:sldMk cId="4209045251" sldId="281"/>
            <ac:cxnSpMk id="13" creationId="{14EB50E0-652E-589C-5380-26B9CCB78432}"/>
          </ac:cxnSpMkLst>
        </pc:cxnChg>
        <pc:cxnChg chg="add mod">
          <ac:chgData name="Tércio Gomes Rabelo" userId="98893aff-4322-4184-9b19-15e201b69c9d" providerId="ADAL" clId="{90D60759-59AD-4B83-8F28-AAC821F469CD}" dt="2024-09-27T16:51:37.579" v="1459" actId="1076"/>
          <ac:cxnSpMkLst>
            <pc:docMk/>
            <pc:sldMk cId="4209045251" sldId="281"/>
            <ac:cxnSpMk id="14" creationId="{CA7F1A08-6C5E-B093-1760-05DBC854466D}"/>
          </ac:cxnSpMkLst>
        </pc:cxnChg>
        <pc:cxnChg chg="add mod">
          <ac:chgData name="Tércio Gomes Rabelo" userId="98893aff-4322-4184-9b19-15e201b69c9d" providerId="ADAL" clId="{90D60759-59AD-4B83-8F28-AAC821F469CD}" dt="2024-11-07T15:43:01.386" v="5262" actId="14100"/>
          <ac:cxnSpMkLst>
            <pc:docMk/>
            <pc:sldMk cId="4209045251" sldId="281"/>
            <ac:cxnSpMk id="16" creationId="{275B9E42-C9A7-18B1-C19F-E9362DFC0CC8}"/>
          </ac:cxnSpMkLst>
        </pc:cxnChg>
      </pc:sldChg>
      <pc:sldChg chg="addSp delSp modSp mod modAnim">
        <pc:chgData name="Tércio Gomes Rabelo" userId="98893aff-4322-4184-9b19-15e201b69c9d" providerId="ADAL" clId="{90D60759-59AD-4B83-8F28-AAC821F469CD}" dt="2024-11-07T12:50:12.048" v="4408" actId="1076"/>
        <pc:sldMkLst>
          <pc:docMk/>
          <pc:sldMk cId="832493835" sldId="282"/>
        </pc:sldMkLst>
        <pc:spChg chg="mod">
          <ac:chgData name="Tércio Gomes Rabelo" userId="98893aff-4322-4184-9b19-15e201b69c9d" providerId="ADAL" clId="{90D60759-59AD-4B83-8F28-AAC821F469CD}" dt="2024-09-27T16:51:56.322" v="1463" actId="2711"/>
          <ac:spMkLst>
            <pc:docMk/>
            <pc:sldMk cId="832493835" sldId="282"/>
            <ac:spMk id="2" creationId="{FAEAD94F-CB61-147E-4B62-BEC37A3A6567}"/>
          </ac:spMkLst>
        </pc:spChg>
        <pc:spChg chg="mod">
          <ac:chgData name="Tércio Gomes Rabelo" userId="98893aff-4322-4184-9b19-15e201b69c9d" providerId="ADAL" clId="{90D60759-59AD-4B83-8F28-AAC821F469CD}" dt="2024-11-07T12:50:12.048" v="4408" actId="1076"/>
          <ac:spMkLst>
            <pc:docMk/>
            <pc:sldMk cId="832493835" sldId="282"/>
            <ac:spMk id="8" creationId="{DC2552DF-A7E4-584B-709C-432E7BC5DA7E}"/>
          </ac:spMkLst>
        </pc:spChg>
        <pc:spChg chg="add mod">
          <ac:chgData name="Tércio Gomes Rabelo" userId="98893aff-4322-4184-9b19-15e201b69c9d" providerId="ADAL" clId="{90D60759-59AD-4B83-8F28-AAC821F469CD}" dt="2024-11-07T12:09:45.669" v="4205" actId="1076"/>
          <ac:spMkLst>
            <pc:docMk/>
            <pc:sldMk cId="832493835" sldId="282"/>
            <ac:spMk id="11" creationId="{092AD0E1-B407-85BC-3643-79E4986EFA21}"/>
          </ac:spMkLst>
        </pc:spChg>
        <pc:picChg chg="add mod">
          <ac:chgData name="Tércio Gomes Rabelo" userId="98893aff-4322-4184-9b19-15e201b69c9d" providerId="ADAL" clId="{90D60759-59AD-4B83-8F28-AAC821F469CD}" dt="2024-09-27T16:51:56.322" v="1463" actId="2711"/>
          <ac:picMkLst>
            <pc:docMk/>
            <pc:sldMk cId="832493835" sldId="282"/>
            <ac:picMk id="3" creationId="{54C9AA37-B042-42A4-ABBD-F7274904E7B7}"/>
          </ac:picMkLst>
        </pc:picChg>
        <pc:picChg chg="add del mod">
          <ac:chgData name="Tércio Gomes Rabelo" userId="98893aff-4322-4184-9b19-15e201b69c9d" providerId="ADAL" clId="{90D60759-59AD-4B83-8F28-AAC821F469CD}" dt="2024-11-07T12:09:11.080" v="4194" actId="478"/>
          <ac:picMkLst>
            <pc:docMk/>
            <pc:sldMk cId="832493835" sldId="282"/>
            <ac:picMk id="4" creationId="{E59D0585-F966-4C9E-B9EB-51C9A03CC21F}"/>
          </ac:picMkLst>
        </pc:picChg>
        <pc:picChg chg="add mod ord">
          <ac:chgData name="Tércio Gomes Rabelo" userId="98893aff-4322-4184-9b19-15e201b69c9d" providerId="ADAL" clId="{90D60759-59AD-4B83-8F28-AAC821F469CD}" dt="2024-11-07T12:10:04.101" v="4206" actId="1076"/>
          <ac:picMkLst>
            <pc:docMk/>
            <pc:sldMk cId="832493835" sldId="282"/>
            <ac:picMk id="6" creationId="{5E706400-25AE-AE67-A472-E6D4B9CAA75C}"/>
          </ac:picMkLst>
        </pc:picChg>
        <pc:cxnChg chg="add mod">
          <ac:chgData name="Tércio Gomes Rabelo" userId="98893aff-4322-4184-9b19-15e201b69c9d" providerId="ADAL" clId="{90D60759-59AD-4B83-8F28-AAC821F469CD}" dt="2024-11-07T12:09:45.669" v="4205" actId="1076"/>
          <ac:cxnSpMkLst>
            <pc:docMk/>
            <pc:sldMk cId="832493835" sldId="282"/>
            <ac:cxnSpMk id="7" creationId="{8BF42FE1-24FE-384A-5363-731F19B2D1D1}"/>
          </ac:cxnSpMkLst>
        </pc:cxnChg>
        <pc:cxnChg chg="add mod">
          <ac:chgData name="Tércio Gomes Rabelo" userId="98893aff-4322-4184-9b19-15e201b69c9d" providerId="ADAL" clId="{90D60759-59AD-4B83-8F28-AAC821F469CD}" dt="2024-11-07T12:09:45.669" v="4205" actId="1076"/>
          <ac:cxnSpMkLst>
            <pc:docMk/>
            <pc:sldMk cId="832493835" sldId="282"/>
            <ac:cxnSpMk id="12" creationId="{4173B0C0-F310-65B6-3028-375CF535A375}"/>
          </ac:cxnSpMkLst>
        </pc:cxnChg>
        <pc:cxnChg chg="add mod">
          <ac:chgData name="Tércio Gomes Rabelo" userId="98893aff-4322-4184-9b19-15e201b69c9d" providerId="ADAL" clId="{90D60759-59AD-4B83-8F28-AAC821F469CD}" dt="2024-11-07T12:09:45.669" v="4205" actId="1076"/>
          <ac:cxnSpMkLst>
            <pc:docMk/>
            <pc:sldMk cId="832493835" sldId="282"/>
            <ac:cxnSpMk id="18" creationId="{694EACD2-C3A3-76EF-D2F9-D6C27F920896}"/>
          </ac:cxnSpMkLst>
        </pc:cxnChg>
        <pc:cxnChg chg="add mod">
          <ac:chgData name="Tércio Gomes Rabelo" userId="98893aff-4322-4184-9b19-15e201b69c9d" providerId="ADAL" clId="{90D60759-59AD-4B83-8F28-AAC821F469CD}" dt="2024-11-07T12:09:45.669" v="4205" actId="1076"/>
          <ac:cxnSpMkLst>
            <pc:docMk/>
            <pc:sldMk cId="832493835" sldId="282"/>
            <ac:cxnSpMk id="19" creationId="{203E233A-7A17-63C7-5E45-FE302B783B8D}"/>
          </ac:cxnSpMkLst>
        </pc:cxnChg>
      </pc:sldChg>
      <pc:sldChg chg="addSp delSp modSp add mod ord addAnim delAnim modAnim">
        <pc:chgData name="Tércio Gomes Rabelo" userId="98893aff-4322-4184-9b19-15e201b69c9d" providerId="ADAL" clId="{90D60759-59AD-4B83-8F28-AAC821F469CD}" dt="2024-11-07T14:14:19.354" v="5044"/>
        <pc:sldMkLst>
          <pc:docMk/>
          <pc:sldMk cId="555696337" sldId="283"/>
        </pc:sldMkLst>
        <pc:spChg chg="mod">
          <ac:chgData name="Tércio Gomes Rabelo" userId="98893aff-4322-4184-9b19-15e201b69c9d" providerId="ADAL" clId="{90D60759-59AD-4B83-8F28-AAC821F469CD}" dt="2024-10-01T15:32:22.649" v="2143" actId="20577"/>
          <ac:spMkLst>
            <pc:docMk/>
            <pc:sldMk cId="555696337" sldId="283"/>
            <ac:spMk id="2" creationId="{FAEAD94F-CB61-147E-4B62-BEC37A3A6567}"/>
          </ac:spMkLst>
        </pc:spChg>
        <pc:spChg chg="add del mod ord">
          <ac:chgData name="Tércio Gomes Rabelo" userId="98893aff-4322-4184-9b19-15e201b69c9d" providerId="ADAL" clId="{90D60759-59AD-4B83-8F28-AAC821F469CD}" dt="2024-11-07T14:12:16.174" v="5030" actId="1076"/>
          <ac:spMkLst>
            <pc:docMk/>
            <pc:sldMk cId="555696337" sldId="283"/>
            <ac:spMk id="4" creationId="{8A235020-7D44-808D-7886-A525330F1C93}"/>
          </ac:spMkLst>
        </pc:spChg>
        <pc:spChg chg="add mod">
          <ac:chgData name="Tércio Gomes Rabelo" userId="98893aff-4322-4184-9b19-15e201b69c9d" providerId="ADAL" clId="{90D60759-59AD-4B83-8F28-AAC821F469CD}" dt="2024-11-07T14:10:13.681" v="4907" actId="208"/>
          <ac:spMkLst>
            <pc:docMk/>
            <pc:sldMk cId="555696337" sldId="283"/>
            <ac:spMk id="6" creationId="{CF695E8D-865A-052E-60C3-0BBC2CC392ED}"/>
          </ac:spMkLst>
        </pc:spChg>
        <pc:spChg chg="add del mod">
          <ac:chgData name="Tércio Gomes Rabelo" userId="98893aff-4322-4184-9b19-15e201b69c9d" providerId="ADAL" clId="{90D60759-59AD-4B83-8F28-AAC821F469CD}" dt="2024-11-07T12:50:43.168" v="4416" actId="1076"/>
          <ac:spMkLst>
            <pc:docMk/>
            <pc:sldMk cId="555696337" sldId="283"/>
            <ac:spMk id="8" creationId="{DC2552DF-A7E4-584B-709C-432E7BC5DA7E}"/>
          </ac:spMkLst>
        </pc:spChg>
        <pc:spChg chg="add mod">
          <ac:chgData name="Tércio Gomes Rabelo" userId="98893aff-4322-4184-9b19-15e201b69c9d" providerId="ADAL" clId="{90D60759-59AD-4B83-8F28-AAC821F469CD}" dt="2024-11-07T14:11:24.327" v="5027" actId="20577"/>
          <ac:spMkLst>
            <pc:docMk/>
            <pc:sldMk cId="555696337" sldId="283"/>
            <ac:spMk id="9" creationId="{BF117973-AE4D-95A9-593A-9F52D3D9C504}"/>
          </ac:spMkLst>
        </pc:spChg>
        <pc:spChg chg="add del mod">
          <ac:chgData name="Tércio Gomes Rabelo" userId="98893aff-4322-4184-9b19-15e201b69c9d" providerId="ADAL" clId="{90D60759-59AD-4B83-8F28-AAC821F469CD}" dt="2024-10-01T15:32:23.863" v="2149" actId="478"/>
          <ac:spMkLst>
            <pc:docMk/>
            <pc:sldMk cId="555696337" sldId="283"/>
            <ac:spMk id="11" creationId="{092AD0E1-B407-85BC-3643-79E4986EFA21}"/>
          </ac:spMkLst>
        </pc:spChg>
        <pc:spChg chg="add mod">
          <ac:chgData name="Tércio Gomes Rabelo" userId="98893aff-4322-4184-9b19-15e201b69c9d" providerId="ADAL" clId="{90D60759-59AD-4B83-8F28-AAC821F469CD}" dt="2024-10-01T15:34:42.427" v="2291" actId="20577"/>
          <ac:spMkLst>
            <pc:docMk/>
            <pc:sldMk cId="555696337" sldId="283"/>
            <ac:spMk id="14" creationId="{5B2FD7D5-BE5E-0401-49C0-1EB93D9A7896}"/>
          </ac:spMkLst>
        </pc:spChg>
        <pc:spChg chg="add del mod">
          <ac:chgData name="Tércio Gomes Rabelo" userId="98893aff-4322-4184-9b19-15e201b69c9d" providerId="ADAL" clId="{90D60759-59AD-4B83-8F28-AAC821F469CD}" dt="2024-10-01T15:32:23.863" v="2149" actId="478"/>
          <ac:spMkLst>
            <pc:docMk/>
            <pc:sldMk cId="555696337" sldId="283"/>
            <ac:spMk id="17" creationId="{92569123-10EC-E369-E8E7-00E442EC2991}"/>
          </ac:spMkLst>
        </pc:spChg>
        <pc:spChg chg="add del mod">
          <ac:chgData name="Tércio Gomes Rabelo" userId="98893aff-4322-4184-9b19-15e201b69c9d" providerId="ADAL" clId="{90D60759-59AD-4B83-8F28-AAC821F469CD}" dt="2024-10-01T15:32:23.863" v="2149" actId="478"/>
          <ac:spMkLst>
            <pc:docMk/>
            <pc:sldMk cId="555696337" sldId="283"/>
            <ac:spMk id="27" creationId="{D94056E1-7BFB-A58B-4D45-3FF4DA5F9AE8}"/>
          </ac:spMkLst>
        </pc:spChg>
        <pc:picChg chg="add mod">
          <ac:chgData name="Tércio Gomes Rabelo" userId="98893aff-4322-4184-9b19-15e201b69c9d" providerId="ADAL" clId="{90D60759-59AD-4B83-8F28-AAC821F469CD}" dt="2024-09-27T16:52:10.024" v="1466" actId="2711"/>
          <ac:picMkLst>
            <pc:docMk/>
            <pc:sldMk cId="555696337" sldId="283"/>
            <ac:picMk id="3" creationId="{F2F33D8D-C178-E71C-74FF-8E9ABBA1FCC3}"/>
          </ac:picMkLst>
        </pc:picChg>
        <pc:picChg chg="add del mod ord">
          <ac:chgData name="Tércio Gomes Rabelo" userId="98893aff-4322-4184-9b19-15e201b69c9d" providerId="ADAL" clId="{90D60759-59AD-4B83-8F28-AAC821F469CD}" dt="2024-11-07T12:50:28.625" v="4411" actId="1076"/>
          <ac:picMkLst>
            <pc:docMk/>
            <pc:sldMk cId="555696337" sldId="283"/>
            <ac:picMk id="5" creationId="{B12B7F12-B628-3381-A196-5A159B5B891C}"/>
          </ac:picMkLst>
        </pc:picChg>
        <pc:picChg chg="add del mod">
          <ac:chgData name="Tércio Gomes Rabelo" userId="98893aff-4322-4184-9b19-15e201b69c9d" providerId="ADAL" clId="{90D60759-59AD-4B83-8F28-AAC821F469CD}" dt="2024-11-07T12:52:17.101" v="4424" actId="478"/>
          <ac:picMkLst>
            <pc:docMk/>
            <pc:sldMk cId="555696337" sldId="283"/>
            <ac:picMk id="13" creationId="{6440F549-DAF8-3B9B-E39B-DA8805C2300A}"/>
          </ac:picMkLst>
        </pc:picChg>
        <pc:picChg chg="add mod">
          <ac:chgData name="Tércio Gomes Rabelo" userId="98893aff-4322-4184-9b19-15e201b69c9d" providerId="ADAL" clId="{90D60759-59AD-4B83-8F28-AAC821F469CD}" dt="2024-11-07T12:52:40.087" v="4434" actId="14100"/>
          <ac:picMkLst>
            <pc:docMk/>
            <pc:sldMk cId="555696337" sldId="283"/>
            <ac:picMk id="16" creationId="{EEB956EB-BAE2-6428-C636-CB3A7E20876C}"/>
          </ac:picMkLst>
        </pc:picChg>
        <pc:picChg chg="add del mod">
          <ac:chgData name="Tércio Gomes Rabelo" userId="98893aff-4322-4184-9b19-15e201b69c9d" providerId="ADAL" clId="{90D60759-59AD-4B83-8F28-AAC821F469CD}" dt="2024-10-01T15:32:37.021" v="2160" actId="1076"/>
          <ac:picMkLst>
            <pc:docMk/>
            <pc:sldMk cId="555696337" sldId="283"/>
            <ac:picMk id="42" creationId="{8F6D7B4A-9656-5C1B-676D-FC9BF8309D14}"/>
          </ac:picMkLst>
        </pc:picChg>
        <pc:cxnChg chg="add del mod">
          <ac:chgData name="Tércio Gomes Rabelo" userId="98893aff-4322-4184-9b19-15e201b69c9d" providerId="ADAL" clId="{90D60759-59AD-4B83-8F28-AAC821F469CD}" dt="2024-10-01T15:32:23.863" v="2149" actId="478"/>
          <ac:cxnSpMkLst>
            <pc:docMk/>
            <pc:sldMk cId="555696337" sldId="283"/>
            <ac:cxnSpMk id="7" creationId="{8BF42FE1-24FE-384A-5363-731F19B2D1D1}"/>
          </ac:cxnSpMkLst>
        </pc:cxnChg>
        <pc:cxnChg chg="add del mod">
          <ac:chgData name="Tércio Gomes Rabelo" userId="98893aff-4322-4184-9b19-15e201b69c9d" providerId="ADAL" clId="{90D60759-59AD-4B83-8F28-AAC821F469CD}" dt="2024-11-07T12:50:41.481" v="4415" actId="14100"/>
          <ac:cxnSpMkLst>
            <pc:docMk/>
            <pc:sldMk cId="555696337" sldId="283"/>
            <ac:cxnSpMk id="12" creationId="{4173B0C0-F310-65B6-3028-375CF535A375}"/>
          </ac:cxnSpMkLst>
        </pc:cxnChg>
        <pc:cxnChg chg="add del mod">
          <ac:chgData name="Tércio Gomes Rabelo" userId="98893aff-4322-4184-9b19-15e201b69c9d" providerId="ADAL" clId="{90D60759-59AD-4B83-8F28-AAC821F469CD}" dt="2024-10-01T15:32:23.863" v="2149" actId="478"/>
          <ac:cxnSpMkLst>
            <pc:docMk/>
            <pc:sldMk cId="555696337" sldId="283"/>
            <ac:cxnSpMk id="18" creationId="{694EACD2-C3A3-76EF-D2F9-D6C27F920896}"/>
          </ac:cxnSpMkLst>
        </pc:cxnChg>
        <pc:cxnChg chg="add del mod">
          <ac:chgData name="Tércio Gomes Rabelo" userId="98893aff-4322-4184-9b19-15e201b69c9d" providerId="ADAL" clId="{90D60759-59AD-4B83-8F28-AAC821F469CD}" dt="2024-10-01T15:32:23.863" v="2149" actId="478"/>
          <ac:cxnSpMkLst>
            <pc:docMk/>
            <pc:sldMk cId="555696337" sldId="283"/>
            <ac:cxnSpMk id="19" creationId="{203E233A-7A17-63C7-5E45-FE302B783B8D}"/>
          </ac:cxnSpMkLst>
        </pc:cxnChg>
        <pc:cxnChg chg="add del mod">
          <ac:chgData name="Tércio Gomes Rabelo" userId="98893aff-4322-4184-9b19-15e201b69c9d" providerId="ADAL" clId="{90D60759-59AD-4B83-8F28-AAC821F469CD}" dt="2024-10-01T15:32:23.863" v="2149" actId="478"/>
          <ac:cxnSpMkLst>
            <pc:docMk/>
            <pc:sldMk cId="555696337" sldId="283"/>
            <ac:cxnSpMk id="20" creationId="{9A17038F-E2B7-5DF2-AA2A-32438D752B0E}"/>
          </ac:cxnSpMkLst>
        </pc:cxnChg>
        <pc:cxnChg chg="add del mod">
          <ac:chgData name="Tércio Gomes Rabelo" userId="98893aff-4322-4184-9b19-15e201b69c9d" providerId="ADAL" clId="{90D60759-59AD-4B83-8F28-AAC821F469CD}" dt="2024-10-01T15:32:23.863" v="2149" actId="478"/>
          <ac:cxnSpMkLst>
            <pc:docMk/>
            <pc:sldMk cId="555696337" sldId="283"/>
            <ac:cxnSpMk id="22" creationId="{E4EE2F95-AE58-9A0A-1175-82C19B0A314B}"/>
          </ac:cxnSpMkLst>
        </pc:cxnChg>
        <pc:cxnChg chg="add del mod">
          <ac:chgData name="Tércio Gomes Rabelo" userId="98893aff-4322-4184-9b19-15e201b69c9d" providerId="ADAL" clId="{90D60759-59AD-4B83-8F28-AAC821F469CD}" dt="2024-10-01T15:32:23.863" v="2149" actId="478"/>
          <ac:cxnSpMkLst>
            <pc:docMk/>
            <pc:sldMk cId="555696337" sldId="283"/>
            <ac:cxnSpMk id="24" creationId="{28257273-5600-15D4-1A9C-A12FE0FE6FF4}"/>
          </ac:cxnSpMkLst>
        </pc:cxnChg>
        <pc:cxnChg chg="add del mod">
          <ac:chgData name="Tércio Gomes Rabelo" userId="98893aff-4322-4184-9b19-15e201b69c9d" providerId="ADAL" clId="{90D60759-59AD-4B83-8F28-AAC821F469CD}" dt="2024-10-01T15:33:48.037" v="2196" actId="14100"/>
          <ac:cxnSpMkLst>
            <pc:docMk/>
            <pc:sldMk cId="555696337" sldId="283"/>
            <ac:cxnSpMk id="25" creationId="{3320F308-D028-3C03-5031-CA86AD77ECA1}"/>
          </ac:cxnSpMkLst>
        </pc:cxnChg>
      </pc:sldChg>
      <pc:sldChg chg="addSp delSp modSp add mod ord addAnim delAnim modAnim">
        <pc:chgData name="Tércio Gomes Rabelo" userId="98893aff-4322-4184-9b19-15e201b69c9d" providerId="ADAL" clId="{90D60759-59AD-4B83-8F28-AAC821F469CD}" dt="2024-11-07T12:52:54.232" v="4438" actId="14100"/>
        <pc:sldMkLst>
          <pc:docMk/>
          <pc:sldMk cId="2065815158" sldId="284"/>
        </pc:sldMkLst>
        <pc:spChg chg="mod">
          <ac:chgData name="Tércio Gomes Rabelo" userId="98893aff-4322-4184-9b19-15e201b69c9d" providerId="ADAL" clId="{90D60759-59AD-4B83-8F28-AAC821F469CD}" dt="2024-09-27T17:29:40.274" v="1850" actId="20577"/>
          <ac:spMkLst>
            <pc:docMk/>
            <pc:sldMk cId="2065815158" sldId="284"/>
            <ac:spMk id="2" creationId="{FAEAD94F-CB61-147E-4B62-BEC37A3A6567}"/>
          </ac:spMkLst>
        </pc:spChg>
        <pc:spChg chg="add del mod">
          <ac:chgData name="Tércio Gomes Rabelo" userId="98893aff-4322-4184-9b19-15e201b69c9d" providerId="ADAL" clId="{90D60759-59AD-4B83-8F28-AAC821F469CD}" dt="2024-09-27T16:48:10.412" v="1403" actId="2711"/>
          <ac:spMkLst>
            <pc:docMk/>
            <pc:sldMk cId="2065815158" sldId="284"/>
            <ac:spMk id="17" creationId="{E5411252-A1DB-212C-B33D-43C418A948F8}"/>
          </ac:spMkLst>
        </pc:spChg>
        <pc:spChg chg="add mod">
          <ac:chgData name="Tércio Gomes Rabelo" userId="98893aff-4322-4184-9b19-15e201b69c9d" providerId="ADAL" clId="{90D60759-59AD-4B83-8F28-AAC821F469CD}" dt="2024-09-27T16:48:10.412" v="1403" actId="2711"/>
          <ac:spMkLst>
            <pc:docMk/>
            <pc:sldMk cId="2065815158" sldId="284"/>
            <ac:spMk id="20" creationId="{F4B13727-2874-1427-9A53-8EFA844016E8}"/>
          </ac:spMkLst>
        </pc:spChg>
        <pc:spChg chg="add mod">
          <ac:chgData name="Tércio Gomes Rabelo" userId="98893aff-4322-4184-9b19-15e201b69c9d" providerId="ADAL" clId="{90D60759-59AD-4B83-8F28-AAC821F469CD}" dt="2024-09-27T16:48:10.412" v="1403" actId="2711"/>
          <ac:spMkLst>
            <pc:docMk/>
            <pc:sldMk cId="2065815158" sldId="284"/>
            <ac:spMk id="23" creationId="{98460184-2C18-9075-F9C8-E60C103B42CF}"/>
          </ac:spMkLst>
        </pc:spChg>
        <pc:picChg chg="add mod">
          <ac:chgData name="Tércio Gomes Rabelo" userId="98893aff-4322-4184-9b19-15e201b69c9d" providerId="ADAL" clId="{90D60759-59AD-4B83-8F28-AAC821F469CD}" dt="2024-09-27T16:54:00.954" v="1549"/>
          <ac:picMkLst>
            <pc:docMk/>
            <pc:sldMk cId="2065815158" sldId="284"/>
            <ac:picMk id="3" creationId="{88412F3F-5520-9D9C-F3F2-96593B50FF99}"/>
          </ac:picMkLst>
        </pc:picChg>
        <pc:picChg chg="add mod">
          <ac:chgData name="Tércio Gomes Rabelo" userId="98893aff-4322-4184-9b19-15e201b69c9d" providerId="ADAL" clId="{90D60759-59AD-4B83-8F28-AAC821F469CD}" dt="2024-11-07T12:52:54.232" v="4438" actId="14100"/>
          <ac:picMkLst>
            <pc:docMk/>
            <pc:sldMk cId="2065815158" sldId="284"/>
            <ac:picMk id="4" creationId="{2A16A2BF-4F6A-588B-30AF-F1A167E3BD25}"/>
          </ac:picMkLst>
        </pc:picChg>
        <pc:picChg chg="add mod">
          <ac:chgData name="Tércio Gomes Rabelo" userId="98893aff-4322-4184-9b19-15e201b69c9d" providerId="ADAL" clId="{90D60759-59AD-4B83-8F28-AAC821F469CD}" dt="2024-09-27T16:48:10.412" v="1403" actId="2711"/>
          <ac:picMkLst>
            <pc:docMk/>
            <pc:sldMk cId="2065815158" sldId="284"/>
            <ac:picMk id="5" creationId="{5E2C4356-CD4E-7C5A-BBC1-C3C47719591F}"/>
          </ac:picMkLst>
        </pc:picChg>
        <pc:picChg chg="add mod">
          <ac:chgData name="Tércio Gomes Rabelo" userId="98893aff-4322-4184-9b19-15e201b69c9d" providerId="ADAL" clId="{90D60759-59AD-4B83-8F28-AAC821F469CD}" dt="2024-09-27T16:48:10.412" v="1403" actId="2711"/>
          <ac:picMkLst>
            <pc:docMk/>
            <pc:sldMk cId="2065815158" sldId="284"/>
            <ac:picMk id="37" creationId="{346F049C-9A6F-FEDC-6D65-B0A77A0FCE62}"/>
          </ac:picMkLst>
        </pc:picChg>
        <pc:cxnChg chg="add mod">
          <ac:chgData name="Tércio Gomes Rabelo" userId="98893aff-4322-4184-9b19-15e201b69c9d" providerId="ADAL" clId="{90D60759-59AD-4B83-8F28-AAC821F469CD}" dt="2024-09-27T16:48:10.412" v="1403" actId="2711"/>
          <ac:cxnSpMkLst>
            <pc:docMk/>
            <pc:sldMk cId="2065815158" sldId="284"/>
            <ac:cxnSpMk id="6" creationId="{14E7D883-772F-0DAE-4396-0DD9587022B0}"/>
          </ac:cxnSpMkLst>
        </pc:cxnChg>
        <pc:cxnChg chg="add mod">
          <ac:chgData name="Tércio Gomes Rabelo" userId="98893aff-4322-4184-9b19-15e201b69c9d" providerId="ADAL" clId="{90D60759-59AD-4B83-8F28-AAC821F469CD}" dt="2024-09-27T16:48:10.412" v="1403" actId="2711"/>
          <ac:cxnSpMkLst>
            <pc:docMk/>
            <pc:sldMk cId="2065815158" sldId="284"/>
            <ac:cxnSpMk id="9" creationId="{CBD030B5-13CB-8E2F-3DD9-0D534D77150B}"/>
          </ac:cxnSpMkLst>
        </pc:cxnChg>
        <pc:cxnChg chg="add mod">
          <ac:chgData name="Tércio Gomes Rabelo" userId="98893aff-4322-4184-9b19-15e201b69c9d" providerId="ADAL" clId="{90D60759-59AD-4B83-8F28-AAC821F469CD}" dt="2024-09-27T16:48:10.412" v="1403" actId="2711"/>
          <ac:cxnSpMkLst>
            <pc:docMk/>
            <pc:sldMk cId="2065815158" sldId="284"/>
            <ac:cxnSpMk id="15" creationId="{C87756E2-C86B-EA21-51DF-37D026FE436A}"/>
          </ac:cxnSpMkLst>
        </pc:cxnChg>
        <pc:cxnChg chg="add mod">
          <ac:chgData name="Tércio Gomes Rabelo" userId="98893aff-4322-4184-9b19-15e201b69c9d" providerId="ADAL" clId="{90D60759-59AD-4B83-8F28-AAC821F469CD}" dt="2024-09-27T16:48:10.412" v="1403" actId="2711"/>
          <ac:cxnSpMkLst>
            <pc:docMk/>
            <pc:sldMk cId="2065815158" sldId="284"/>
            <ac:cxnSpMk id="16" creationId="{A4042A4E-F7E9-D278-3C2C-5B07519AA672}"/>
          </ac:cxnSpMkLst>
        </pc:cxnChg>
        <pc:cxnChg chg="add mod">
          <ac:chgData name="Tércio Gomes Rabelo" userId="98893aff-4322-4184-9b19-15e201b69c9d" providerId="ADAL" clId="{90D60759-59AD-4B83-8F28-AAC821F469CD}" dt="2024-09-27T16:48:10.412" v="1403" actId="2711"/>
          <ac:cxnSpMkLst>
            <pc:docMk/>
            <pc:sldMk cId="2065815158" sldId="284"/>
            <ac:cxnSpMk id="21" creationId="{AEF1761F-8F64-242C-55B2-05A726836052}"/>
          </ac:cxnSpMkLst>
        </pc:cxnChg>
        <pc:cxnChg chg="add mod">
          <ac:chgData name="Tércio Gomes Rabelo" userId="98893aff-4322-4184-9b19-15e201b69c9d" providerId="ADAL" clId="{90D60759-59AD-4B83-8F28-AAC821F469CD}" dt="2024-09-27T16:48:10.412" v="1403" actId="2711"/>
          <ac:cxnSpMkLst>
            <pc:docMk/>
            <pc:sldMk cId="2065815158" sldId="284"/>
            <ac:cxnSpMk id="22" creationId="{4695457F-22FE-7A47-2AB7-CA50EE362262}"/>
          </ac:cxnSpMkLst>
        </pc:cxnChg>
        <pc:cxnChg chg="add mod">
          <ac:chgData name="Tércio Gomes Rabelo" userId="98893aff-4322-4184-9b19-15e201b69c9d" providerId="ADAL" clId="{90D60759-59AD-4B83-8F28-AAC821F469CD}" dt="2024-09-27T16:48:10.412" v="1403" actId="2711"/>
          <ac:cxnSpMkLst>
            <pc:docMk/>
            <pc:sldMk cId="2065815158" sldId="284"/>
            <ac:cxnSpMk id="24" creationId="{3F87F8DE-BA53-071F-8D08-5821971B0311}"/>
          </ac:cxnSpMkLst>
        </pc:cxnChg>
        <pc:cxnChg chg="add mod">
          <ac:chgData name="Tércio Gomes Rabelo" userId="98893aff-4322-4184-9b19-15e201b69c9d" providerId="ADAL" clId="{90D60759-59AD-4B83-8F28-AAC821F469CD}" dt="2024-09-27T16:48:10.412" v="1403" actId="2711"/>
          <ac:cxnSpMkLst>
            <pc:docMk/>
            <pc:sldMk cId="2065815158" sldId="284"/>
            <ac:cxnSpMk id="29" creationId="{3C65EBA3-30A1-043B-3605-EFEF81A10978}"/>
          </ac:cxnSpMkLst>
        </pc:cxnChg>
        <pc:cxnChg chg="add mod">
          <ac:chgData name="Tércio Gomes Rabelo" userId="98893aff-4322-4184-9b19-15e201b69c9d" providerId="ADAL" clId="{90D60759-59AD-4B83-8F28-AAC821F469CD}" dt="2024-09-27T16:48:10.412" v="1403" actId="2711"/>
          <ac:cxnSpMkLst>
            <pc:docMk/>
            <pc:sldMk cId="2065815158" sldId="284"/>
            <ac:cxnSpMk id="31" creationId="{05D86CF8-B2CE-6216-57E4-F81CE35791B8}"/>
          </ac:cxnSpMkLst>
        </pc:cxnChg>
      </pc:sldChg>
      <pc:sldChg chg="addSp delSp modSp add mod delAnim modAnim">
        <pc:chgData name="Tércio Gomes Rabelo" userId="98893aff-4322-4184-9b19-15e201b69c9d" providerId="ADAL" clId="{90D60759-59AD-4B83-8F28-AAC821F469CD}" dt="2024-11-07T12:56:13.416" v="4462" actId="1076"/>
        <pc:sldMkLst>
          <pc:docMk/>
          <pc:sldMk cId="885846202" sldId="285"/>
        </pc:sldMkLst>
        <pc:spChg chg="mod">
          <ac:chgData name="Tércio Gomes Rabelo" userId="98893aff-4322-4184-9b19-15e201b69c9d" providerId="ADAL" clId="{90D60759-59AD-4B83-8F28-AAC821F469CD}" dt="2024-09-27T17:29:46.322" v="1862" actId="20577"/>
          <ac:spMkLst>
            <pc:docMk/>
            <pc:sldMk cId="885846202" sldId="285"/>
            <ac:spMk id="2" creationId="{FAEAD94F-CB61-147E-4B62-BEC37A3A6567}"/>
          </ac:spMkLst>
        </pc:spChg>
        <pc:spChg chg="add mod ord">
          <ac:chgData name="Tércio Gomes Rabelo" userId="98893aff-4322-4184-9b19-15e201b69c9d" providerId="ADAL" clId="{90D60759-59AD-4B83-8F28-AAC821F469CD}" dt="2024-11-07T12:11:23.350" v="4213" actId="166"/>
          <ac:spMkLst>
            <pc:docMk/>
            <pc:sldMk cId="885846202" sldId="285"/>
            <ac:spMk id="5" creationId="{655E77F3-1CFA-33D6-61A5-28C07047CCC1}"/>
          </ac:spMkLst>
        </pc:spChg>
        <pc:spChg chg="add mod">
          <ac:chgData name="Tércio Gomes Rabelo" userId="98893aff-4322-4184-9b19-15e201b69c9d" providerId="ADAL" clId="{90D60759-59AD-4B83-8F28-AAC821F469CD}" dt="2024-09-27T16:48:14.239" v="1404" actId="2711"/>
          <ac:spMkLst>
            <pc:docMk/>
            <pc:sldMk cId="885846202" sldId="285"/>
            <ac:spMk id="26" creationId="{357D18FD-E472-92BF-1407-FAE64C8DEAFB}"/>
          </ac:spMkLst>
        </pc:spChg>
        <pc:picChg chg="add mod">
          <ac:chgData name="Tércio Gomes Rabelo" userId="98893aff-4322-4184-9b19-15e201b69c9d" providerId="ADAL" clId="{90D60759-59AD-4B83-8F28-AAC821F469CD}" dt="2024-09-27T16:54:05.105" v="1550"/>
          <ac:picMkLst>
            <pc:docMk/>
            <pc:sldMk cId="885846202" sldId="285"/>
            <ac:picMk id="3" creationId="{8BBB9D52-F269-BDD9-00C2-7E9B82A87095}"/>
          </ac:picMkLst>
        </pc:picChg>
        <pc:picChg chg="add mod">
          <ac:chgData name="Tércio Gomes Rabelo" userId="98893aff-4322-4184-9b19-15e201b69c9d" providerId="ADAL" clId="{90D60759-59AD-4B83-8F28-AAC821F469CD}" dt="2024-11-07T12:56:13.416" v="4462" actId="1076"/>
          <ac:picMkLst>
            <pc:docMk/>
            <pc:sldMk cId="885846202" sldId="285"/>
            <ac:picMk id="4" creationId="{7CDD1FC5-D70B-8082-0732-C2E8848AE2F4}"/>
          </ac:picMkLst>
        </pc:picChg>
        <pc:picChg chg="add mod">
          <ac:chgData name="Tércio Gomes Rabelo" userId="98893aff-4322-4184-9b19-15e201b69c9d" providerId="ADAL" clId="{90D60759-59AD-4B83-8F28-AAC821F469CD}" dt="2024-11-07T12:11:17.475" v="4212" actId="1076"/>
          <ac:picMkLst>
            <pc:docMk/>
            <pc:sldMk cId="885846202" sldId="285"/>
            <ac:picMk id="7" creationId="{6D941AFA-A2FF-39E6-B545-B963E255EFF9}"/>
          </ac:picMkLst>
        </pc:picChg>
        <pc:picChg chg="add mod">
          <ac:chgData name="Tércio Gomes Rabelo" userId="98893aff-4322-4184-9b19-15e201b69c9d" providerId="ADAL" clId="{90D60759-59AD-4B83-8F28-AAC821F469CD}" dt="2024-09-27T16:48:14.239" v="1404" actId="2711"/>
          <ac:picMkLst>
            <pc:docMk/>
            <pc:sldMk cId="885846202" sldId="285"/>
            <ac:picMk id="8" creationId="{219D3153-83D7-5D67-5ECA-5791AC6436DF}"/>
          </ac:picMkLst>
        </pc:picChg>
        <pc:picChg chg="add mod">
          <ac:chgData name="Tércio Gomes Rabelo" userId="98893aff-4322-4184-9b19-15e201b69c9d" providerId="ADAL" clId="{90D60759-59AD-4B83-8F28-AAC821F469CD}" dt="2024-11-07T12:56:05.888" v="4461" actId="1076"/>
          <ac:picMkLst>
            <pc:docMk/>
            <pc:sldMk cId="885846202" sldId="285"/>
            <ac:picMk id="9" creationId="{31B74216-E9CF-FFDE-C6AC-9B79E1F7CD59}"/>
          </ac:picMkLst>
        </pc:picChg>
        <pc:picChg chg="add mod">
          <ac:chgData name="Tércio Gomes Rabelo" userId="98893aff-4322-4184-9b19-15e201b69c9d" providerId="ADAL" clId="{90D60759-59AD-4B83-8F28-AAC821F469CD}" dt="2024-09-27T16:48:14.239" v="1404" actId="2711"/>
          <ac:picMkLst>
            <pc:docMk/>
            <pc:sldMk cId="885846202" sldId="285"/>
            <ac:picMk id="11" creationId="{2898B21E-D98A-F675-B3C6-21C738BE8681}"/>
          </ac:picMkLst>
        </pc:picChg>
        <pc:picChg chg="add mod">
          <ac:chgData name="Tércio Gomes Rabelo" userId="98893aff-4322-4184-9b19-15e201b69c9d" providerId="ADAL" clId="{90D60759-59AD-4B83-8F28-AAC821F469CD}" dt="2024-09-27T16:48:14.239" v="1404" actId="2711"/>
          <ac:picMkLst>
            <pc:docMk/>
            <pc:sldMk cId="885846202" sldId="285"/>
            <ac:picMk id="13" creationId="{E7B511CB-DEFE-9CF4-5BB1-941E3F5CB321}"/>
          </ac:picMkLst>
        </pc:picChg>
        <pc:picChg chg="add mod">
          <ac:chgData name="Tércio Gomes Rabelo" userId="98893aff-4322-4184-9b19-15e201b69c9d" providerId="ADAL" clId="{90D60759-59AD-4B83-8F28-AAC821F469CD}" dt="2024-11-07T12:55:50.654" v="4458" actId="1076"/>
          <ac:picMkLst>
            <pc:docMk/>
            <pc:sldMk cId="885846202" sldId="285"/>
            <ac:picMk id="19" creationId="{67538D7A-E3A4-FFB1-7292-9BE95992B82D}"/>
          </ac:picMkLst>
        </pc:picChg>
        <pc:picChg chg="add mod">
          <ac:chgData name="Tércio Gomes Rabelo" userId="98893aff-4322-4184-9b19-15e201b69c9d" providerId="ADAL" clId="{90D60759-59AD-4B83-8F28-AAC821F469CD}" dt="2024-09-27T16:48:14.239" v="1404" actId="2711"/>
          <ac:picMkLst>
            <pc:docMk/>
            <pc:sldMk cId="885846202" sldId="285"/>
            <ac:picMk id="30" creationId="{F6EB06E3-1FD0-2BAF-CED6-A341031C645B}"/>
          </ac:picMkLst>
        </pc:picChg>
        <pc:cxnChg chg="add mod">
          <ac:chgData name="Tércio Gomes Rabelo" userId="98893aff-4322-4184-9b19-15e201b69c9d" providerId="ADAL" clId="{90D60759-59AD-4B83-8F28-AAC821F469CD}" dt="2024-09-27T16:48:14.239" v="1404" actId="2711"/>
          <ac:cxnSpMkLst>
            <pc:docMk/>
            <pc:sldMk cId="885846202" sldId="285"/>
            <ac:cxnSpMk id="25" creationId="{E6829E8A-211A-FB05-2B9C-3D597B7D6063}"/>
          </ac:cxnSpMkLst>
        </pc:cxnChg>
        <pc:cxnChg chg="add mod">
          <ac:chgData name="Tércio Gomes Rabelo" userId="98893aff-4322-4184-9b19-15e201b69c9d" providerId="ADAL" clId="{90D60759-59AD-4B83-8F28-AAC821F469CD}" dt="2024-09-27T16:48:14.239" v="1404" actId="2711"/>
          <ac:cxnSpMkLst>
            <pc:docMk/>
            <pc:sldMk cId="885846202" sldId="285"/>
            <ac:cxnSpMk id="28" creationId="{D1C3A427-354E-908A-1CDD-0B22B95F9E75}"/>
          </ac:cxnSpMkLst>
        </pc:cxnChg>
      </pc:sldChg>
      <pc:sldChg chg="addSp delSp modSp add del mod delAnim modAnim">
        <pc:chgData name="Tércio Gomes Rabelo" userId="98893aff-4322-4184-9b19-15e201b69c9d" providerId="ADAL" clId="{90D60759-59AD-4B83-8F28-AAC821F469CD}" dt="2024-09-27T14:39:06.803" v="1075" actId="47"/>
        <pc:sldMkLst>
          <pc:docMk/>
          <pc:sldMk cId="1256759110" sldId="286"/>
        </pc:sldMkLst>
      </pc:sldChg>
      <pc:sldChg chg="addSp delSp modSp add mod modAnim">
        <pc:chgData name="Tércio Gomes Rabelo" userId="98893aff-4322-4184-9b19-15e201b69c9d" providerId="ADAL" clId="{90D60759-59AD-4B83-8F28-AAC821F469CD}" dt="2024-10-01T15:50:41.586" v="2973"/>
        <pc:sldMkLst>
          <pc:docMk/>
          <pc:sldMk cId="3540814343" sldId="287"/>
        </pc:sldMkLst>
        <pc:spChg chg="mod">
          <ac:chgData name="Tércio Gomes Rabelo" userId="98893aff-4322-4184-9b19-15e201b69c9d" providerId="ADAL" clId="{90D60759-59AD-4B83-8F28-AAC821F469CD}" dt="2024-09-27T17:29:58.148" v="1883" actId="20577"/>
          <ac:spMkLst>
            <pc:docMk/>
            <pc:sldMk cId="3540814343" sldId="287"/>
            <ac:spMk id="2" creationId="{FAEAD94F-CB61-147E-4B62-BEC37A3A6567}"/>
          </ac:spMkLst>
        </pc:spChg>
        <pc:spChg chg="add mod">
          <ac:chgData name="Tércio Gomes Rabelo" userId="98893aff-4322-4184-9b19-15e201b69c9d" providerId="ADAL" clId="{90D60759-59AD-4B83-8F28-AAC821F469CD}" dt="2024-09-30T15:46:37.880" v="2095" actId="1076"/>
          <ac:spMkLst>
            <pc:docMk/>
            <pc:sldMk cId="3540814343" sldId="287"/>
            <ac:spMk id="6" creationId="{B61F60D6-F8F5-A7CF-26E1-0CF91B1564DF}"/>
          </ac:spMkLst>
        </pc:spChg>
        <pc:spChg chg="add mod">
          <ac:chgData name="Tércio Gomes Rabelo" userId="98893aff-4322-4184-9b19-15e201b69c9d" providerId="ADAL" clId="{90D60759-59AD-4B83-8F28-AAC821F469CD}" dt="2024-10-01T15:50:33.756" v="2972" actId="20577"/>
          <ac:spMkLst>
            <pc:docMk/>
            <pc:sldMk cId="3540814343" sldId="287"/>
            <ac:spMk id="9" creationId="{53A7476D-5507-D225-B3EC-FB5511A08217}"/>
          </ac:spMkLst>
        </pc:spChg>
        <pc:spChg chg="add mod">
          <ac:chgData name="Tércio Gomes Rabelo" userId="98893aff-4322-4184-9b19-15e201b69c9d" providerId="ADAL" clId="{90D60759-59AD-4B83-8F28-AAC821F469CD}" dt="2024-09-27T16:54:52.462" v="1558" actId="1076"/>
          <ac:spMkLst>
            <pc:docMk/>
            <pc:sldMk cId="3540814343" sldId="287"/>
            <ac:spMk id="10" creationId="{EF52C2E6-4045-1598-18A6-1AF20DC10702}"/>
          </ac:spMkLst>
        </pc:spChg>
        <pc:spChg chg="add mod">
          <ac:chgData name="Tércio Gomes Rabelo" userId="98893aff-4322-4184-9b19-15e201b69c9d" providerId="ADAL" clId="{90D60759-59AD-4B83-8F28-AAC821F469CD}" dt="2024-09-27T17:03:48.734" v="1577" actId="1076"/>
          <ac:spMkLst>
            <pc:docMk/>
            <pc:sldMk cId="3540814343" sldId="287"/>
            <ac:spMk id="19" creationId="{14E442EB-465E-0018-43AC-DFDA2F46B344}"/>
          </ac:spMkLst>
        </pc:spChg>
        <pc:picChg chg="add mod">
          <ac:chgData name="Tércio Gomes Rabelo" userId="98893aff-4322-4184-9b19-15e201b69c9d" providerId="ADAL" clId="{90D60759-59AD-4B83-8F28-AAC821F469CD}" dt="2024-09-27T17:02:27.709" v="1573" actId="1076"/>
          <ac:picMkLst>
            <pc:docMk/>
            <pc:sldMk cId="3540814343" sldId="287"/>
            <ac:picMk id="3" creationId="{10D56945-C468-A4E2-B248-CA1D74516AA3}"/>
          </ac:picMkLst>
        </pc:picChg>
        <pc:picChg chg="add mod">
          <ac:chgData name="Tércio Gomes Rabelo" userId="98893aff-4322-4184-9b19-15e201b69c9d" providerId="ADAL" clId="{90D60759-59AD-4B83-8F28-AAC821F469CD}" dt="2024-09-27T16:54:37.586" v="1554" actId="14100"/>
          <ac:picMkLst>
            <pc:docMk/>
            <pc:sldMk cId="3540814343" sldId="287"/>
            <ac:picMk id="4" creationId="{D93528A5-81DD-5ACA-8550-A1D859A09BA6}"/>
          </ac:picMkLst>
        </pc:picChg>
        <pc:picChg chg="add mod">
          <ac:chgData name="Tércio Gomes Rabelo" userId="98893aff-4322-4184-9b19-15e201b69c9d" providerId="ADAL" clId="{90D60759-59AD-4B83-8F28-AAC821F469CD}" dt="2024-10-01T15:49:50.839" v="2816" actId="1076"/>
          <ac:picMkLst>
            <pc:docMk/>
            <pc:sldMk cId="3540814343" sldId="287"/>
            <ac:picMk id="5" creationId="{365A8DEA-2AEB-0464-4F46-8A620DBDA51B}"/>
          </ac:picMkLst>
        </pc:picChg>
        <pc:picChg chg="add mod">
          <ac:chgData name="Tércio Gomes Rabelo" userId="98893aff-4322-4184-9b19-15e201b69c9d" providerId="ADAL" clId="{90D60759-59AD-4B83-8F28-AAC821F469CD}" dt="2024-09-27T17:01:57.189" v="1568" actId="14100"/>
          <ac:picMkLst>
            <pc:docMk/>
            <pc:sldMk cId="3540814343" sldId="287"/>
            <ac:picMk id="7" creationId="{ED6187F4-2260-65EB-5B49-19A5A85A7A33}"/>
          </ac:picMkLst>
        </pc:picChg>
        <pc:picChg chg="add mod">
          <ac:chgData name="Tércio Gomes Rabelo" userId="98893aff-4322-4184-9b19-15e201b69c9d" providerId="ADAL" clId="{90D60759-59AD-4B83-8F28-AAC821F469CD}" dt="2024-09-27T16:54:41.889" v="1556" actId="1076"/>
          <ac:picMkLst>
            <pc:docMk/>
            <pc:sldMk cId="3540814343" sldId="287"/>
            <ac:picMk id="22" creationId="{FE1496FF-89AE-10E1-43A9-D491DF49A932}"/>
          </ac:picMkLst>
        </pc:picChg>
        <pc:picChg chg="add mod">
          <ac:chgData name="Tércio Gomes Rabelo" userId="98893aff-4322-4184-9b19-15e201b69c9d" providerId="ADAL" clId="{90D60759-59AD-4B83-8F28-AAC821F469CD}" dt="2024-09-27T16:48:19.181" v="1405" actId="2711"/>
          <ac:picMkLst>
            <pc:docMk/>
            <pc:sldMk cId="3540814343" sldId="287"/>
            <ac:picMk id="23" creationId="{3786D6F1-1DE4-BFE8-A8B2-FC2E7AC6CA6A}"/>
          </ac:picMkLst>
        </pc:picChg>
        <pc:cxnChg chg="add mod">
          <ac:chgData name="Tércio Gomes Rabelo" userId="98893aff-4322-4184-9b19-15e201b69c9d" providerId="ADAL" clId="{90D60759-59AD-4B83-8F28-AAC821F469CD}" dt="2024-09-27T16:54:49.400" v="1557" actId="1076"/>
          <ac:cxnSpMkLst>
            <pc:docMk/>
            <pc:sldMk cId="3540814343" sldId="287"/>
            <ac:cxnSpMk id="8" creationId="{518EA2CE-DC6E-E5B0-A718-69DC0D33DA5A}"/>
          </ac:cxnSpMkLst>
        </pc:cxnChg>
        <pc:cxnChg chg="add mod">
          <ac:chgData name="Tércio Gomes Rabelo" userId="98893aff-4322-4184-9b19-15e201b69c9d" providerId="ADAL" clId="{90D60759-59AD-4B83-8F28-AAC821F469CD}" dt="2024-09-27T16:54:49.400" v="1557" actId="1076"/>
          <ac:cxnSpMkLst>
            <pc:docMk/>
            <pc:sldMk cId="3540814343" sldId="287"/>
            <ac:cxnSpMk id="11" creationId="{5BC4C829-A084-07AB-4EF6-422F23615AE8}"/>
          </ac:cxnSpMkLst>
        </pc:cxnChg>
        <pc:cxnChg chg="add mod">
          <ac:chgData name="Tércio Gomes Rabelo" userId="98893aff-4322-4184-9b19-15e201b69c9d" providerId="ADAL" clId="{90D60759-59AD-4B83-8F28-AAC821F469CD}" dt="2024-09-27T16:54:49.400" v="1557" actId="1076"/>
          <ac:cxnSpMkLst>
            <pc:docMk/>
            <pc:sldMk cId="3540814343" sldId="287"/>
            <ac:cxnSpMk id="13" creationId="{5EB2E6FD-190C-4760-1A67-0A1CB479E63C}"/>
          </ac:cxnSpMkLst>
        </pc:cxnChg>
        <pc:cxnChg chg="add mod">
          <ac:chgData name="Tércio Gomes Rabelo" userId="98893aff-4322-4184-9b19-15e201b69c9d" providerId="ADAL" clId="{90D60759-59AD-4B83-8F28-AAC821F469CD}" dt="2024-09-27T17:03:29.263" v="1575" actId="1076"/>
          <ac:cxnSpMkLst>
            <pc:docMk/>
            <pc:sldMk cId="3540814343" sldId="287"/>
            <ac:cxnSpMk id="18" creationId="{EEE61B4A-2335-4A38-F263-F8D6F131E4D7}"/>
          </ac:cxnSpMkLst>
        </pc:cxnChg>
        <pc:cxnChg chg="add mod">
          <ac:chgData name="Tércio Gomes Rabelo" userId="98893aff-4322-4184-9b19-15e201b69c9d" providerId="ADAL" clId="{90D60759-59AD-4B83-8F28-AAC821F469CD}" dt="2024-09-27T17:03:29.263" v="1575" actId="1076"/>
          <ac:cxnSpMkLst>
            <pc:docMk/>
            <pc:sldMk cId="3540814343" sldId="287"/>
            <ac:cxnSpMk id="20" creationId="{0BBD7F8F-519F-EC7E-B75A-36695B732B1A}"/>
          </ac:cxnSpMkLst>
        </pc:cxnChg>
        <pc:cxnChg chg="add mod">
          <ac:chgData name="Tércio Gomes Rabelo" userId="98893aff-4322-4184-9b19-15e201b69c9d" providerId="ADAL" clId="{90D60759-59AD-4B83-8F28-AAC821F469CD}" dt="2024-09-27T17:03:52.054" v="1578" actId="1076"/>
          <ac:cxnSpMkLst>
            <pc:docMk/>
            <pc:sldMk cId="3540814343" sldId="287"/>
            <ac:cxnSpMk id="21" creationId="{6BFC7583-85A8-0726-3187-8CEA4B8310FB}"/>
          </ac:cxnSpMkLst>
        </pc:cxnChg>
      </pc:sldChg>
      <pc:sldChg chg="addSp delSp modSp add del mod delAnim modAnim">
        <pc:chgData name="Tércio Gomes Rabelo" userId="98893aff-4322-4184-9b19-15e201b69c9d" providerId="ADAL" clId="{90D60759-59AD-4B83-8F28-AAC821F469CD}" dt="2024-09-27T17:38:17.885" v="1885" actId="47"/>
        <pc:sldMkLst>
          <pc:docMk/>
          <pc:sldMk cId="573118575" sldId="288"/>
        </pc:sldMkLst>
      </pc:sldChg>
      <pc:sldChg chg="addSp delSp modSp add mod delAnim modAnim">
        <pc:chgData name="Tércio Gomes Rabelo" userId="98893aff-4322-4184-9b19-15e201b69c9d" providerId="ADAL" clId="{90D60759-59AD-4B83-8F28-AAC821F469CD}" dt="2024-09-30T14:01:11.171" v="1888" actId="20577"/>
        <pc:sldMkLst>
          <pc:docMk/>
          <pc:sldMk cId="0" sldId="291"/>
        </pc:sldMkLst>
        <pc:spChg chg="add mod">
          <ac:chgData name="Tércio Gomes Rabelo" userId="98893aff-4322-4184-9b19-15e201b69c9d" providerId="ADAL" clId="{90D60759-59AD-4B83-8F28-AAC821F469CD}" dt="2024-09-27T14:57:28.413" v="1138"/>
          <ac:spMkLst>
            <pc:docMk/>
            <pc:sldMk cId="0" sldId="291"/>
            <ac:spMk id="3" creationId="{52536D9C-3872-BA01-E14E-28631CA956D4}"/>
          </ac:spMkLst>
        </pc:spChg>
        <pc:spChg chg="add mod">
          <ac:chgData name="Tércio Gomes Rabelo" userId="98893aff-4322-4184-9b19-15e201b69c9d" providerId="ADAL" clId="{90D60759-59AD-4B83-8F28-AAC821F469CD}" dt="2024-09-27T14:59:20.696" v="1145" actId="21"/>
          <ac:spMkLst>
            <pc:docMk/>
            <pc:sldMk cId="0" sldId="291"/>
            <ac:spMk id="8" creationId="{5C687B03-A599-4B6C-CA51-7A8A21DDCD39}"/>
          </ac:spMkLst>
        </pc:spChg>
        <pc:spChg chg="add mod ord">
          <ac:chgData name="Tércio Gomes Rabelo" userId="98893aff-4322-4184-9b19-15e201b69c9d" providerId="ADAL" clId="{90D60759-59AD-4B83-8F28-AAC821F469CD}" dt="2024-09-27T16:47:32.329" v="1398" actId="2711"/>
          <ac:spMkLst>
            <pc:docMk/>
            <pc:sldMk cId="0" sldId="291"/>
            <ac:spMk id="9" creationId="{468FFB92-5B95-BD39-1A01-8B9870BB44A6}"/>
          </ac:spMkLst>
        </pc:spChg>
        <pc:spChg chg="add mod">
          <ac:chgData name="Tércio Gomes Rabelo" userId="98893aff-4322-4184-9b19-15e201b69c9d" providerId="ADAL" clId="{90D60759-59AD-4B83-8F28-AAC821F469CD}" dt="2024-09-27T16:47:32.329" v="1398" actId="2711"/>
          <ac:spMkLst>
            <pc:docMk/>
            <pc:sldMk cId="0" sldId="291"/>
            <ac:spMk id="11" creationId="{051E6AD2-7D75-3C4A-6EDF-D1F2F4B28ABA}"/>
          </ac:spMkLst>
        </pc:spChg>
        <pc:spChg chg="add mod ord">
          <ac:chgData name="Tércio Gomes Rabelo" userId="98893aff-4322-4184-9b19-15e201b69c9d" providerId="ADAL" clId="{90D60759-59AD-4B83-8F28-AAC821F469CD}" dt="2024-09-27T16:47:32.329" v="1398" actId="2711"/>
          <ac:spMkLst>
            <pc:docMk/>
            <pc:sldMk cId="0" sldId="291"/>
            <ac:spMk id="12" creationId="{829D423D-ACFD-614D-34E0-BC78D7C07486}"/>
          </ac:spMkLst>
        </pc:spChg>
        <pc:spChg chg="add mod ord">
          <ac:chgData name="Tércio Gomes Rabelo" userId="98893aff-4322-4184-9b19-15e201b69c9d" providerId="ADAL" clId="{90D60759-59AD-4B83-8F28-AAC821F469CD}" dt="2024-09-27T16:47:32.329" v="1398" actId="2711"/>
          <ac:spMkLst>
            <pc:docMk/>
            <pc:sldMk cId="0" sldId="291"/>
            <ac:spMk id="14" creationId="{C6F3926C-5B65-E88D-B401-923FEE1BD7D9}"/>
          </ac:spMkLst>
        </pc:spChg>
        <pc:spChg chg="add mod">
          <ac:chgData name="Tércio Gomes Rabelo" userId="98893aff-4322-4184-9b19-15e201b69c9d" providerId="ADAL" clId="{90D60759-59AD-4B83-8F28-AAC821F469CD}" dt="2024-09-27T16:47:32.329" v="1398" actId="2711"/>
          <ac:spMkLst>
            <pc:docMk/>
            <pc:sldMk cId="0" sldId="291"/>
            <ac:spMk id="15" creationId="{DCABF6BD-CAF5-D488-8B3F-06F28AA1733B}"/>
          </ac:spMkLst>
        </pc:spChg>
        <pc:spChg chg="add mod ord">
          <ac:chgData name="Tércio Gomes Rabelo" userId="98893aff-4322-4184-9b19-15e201b69c9d" providerId="ADAL" clId="{90D60759-59AD-4B83-8F28-AAC821F469CD}" dt="2024-09-27T16:47:32.329" v="1398" actId="2711"/>
          <ac:spMkLst>
            <pc:docMk/>
            <pc:sldMk cId="0" sldId="291"/>
            <ac:spMk id="16" creationId="{0D9E2061-6ADA-9BE2-561F-1D49B8288CB4}"/>
          </ac:spMkLst>
        </pc:spChg>
        <pc:spChg chg="add mod ord">
          <ac:chgData name="Tércio Gomes Rabelo" userId="98893aff-4322-4184-9b19-15e201b69c9d" providerId="ADAL" clId="{90D60759-59AD-4B83-8F28-AAC821F469CD}" dt="2024-09-30T14:01:11.171" v="1888" actId="20577"/>
          <ac:spMkLst>
            <pc:docMk/>
            <pc:sldMk cId="0" sldId="291"/>
            <ac:spMk id="18" creationId="{D14EFBCB-ED2C-DCE6-3AD2-4699B8845A77}"/>
          </ac:spMkLst>
        </pc:spChg>
        <pc:spChg chg="add mod ord">
          <ac:chgData name="Tércio Gomes Rabelo" userId="98893aff-4322-4184-9b19-15e201b69c9d" providerId="ADAL" clId="{90D60759-59AD-4B83-8F28-AAC821F469CD}" dt="2024-09-27T16:47:32.329" v="1398" actId="2711"/>
          <ac:spMkLst>
            <pc:docMk/>
            <pc:sldMk cId="0" sldId="291"/>
            <ac:spMk id="20" creationId="{DCC21BBD-89F7-B922-45CB-BA40E7BC504A}"/>
          </ac:spMkLst>
        </pc:spChg>
        <pc:spChg chg="add mod">
          <ac:chgData name="Tércio Gomes Rabelo" userId="98893aff-4322-4184-9b19-15e201b69c9d" providerId="ADAL" clId="{90D60759-59AD-4B83-8F28-AAC821F469CD}" dt="2024-09-27T16:47:32.329" v="1398" actId="2711"/>
          <ac:spMkLst>
            <pc:docMk/>
            <pc:sldMk cId="0" sldId="291"/>
            <ac:spMk id="21" creationId="{4FBACF71-D3A4-D6C6-C24B-5D29D1AA95CB}"/>
          </ac:spMkLst>
        </pc:spChg>
        <pc:spChg chg="mod">
          <ac:chgData name="Tércio Gomes Rabelo" userId="98893aff-4322-4184-9b19-15e201b69c9d" providerId="ADAL" clId="{90D60759-59AD-4B83-8F28-AAC821F469CD}" dt="2024-09-27T16:49:46.820" v="1442" actId="20577"/>
          <ac:spMkLst>
            <pc:docMk/>
            <pc:sldMk cId="0" sldId="291"/>
            <ac:spMk id="11267" creationId="{00000000-0000-0000-0000-000000000000}"/>
          </ac:spMkLst>
        </pc:spChg>
        <pc:grpChg chg="add mod">
          <ac:chgData name="Tércio Gomes Rabelo" userId="98893aff-4322-4184-9b19-15e201b69c9d" providerId="ADAL" clId="{90D60759-59AD-4B83-8F28-AAC821F469CD}" dt="2024-09-27T16:47:32.329" v="1398" actId="2711"/>
          <ac:grpSpMkLst>
            <pc:docMk/>
            <pc:sldMk cId="0" sldId="291"/>
            <ac:grpSpMk id="2" creationId="{23212C4D-37AF-B566-7FB9-3C2E497AD21D}"/>
          </ac:grpSpMkLst>
        </pc:grpChg>
        <pc:graphicFrameChg chg="mod">
          <ac:chgData name="Tércio Gomes Rabelo" userId="98893aff-4322-4184-9b19-15e201b69c9d" providerId="ADAL" clId="{90D60759-59AD-4B83-8F28-AAC821F469CD}" dt="2024-09-27T16:47:32.329" v="1398" actId="2711"/>
          <ac:graphicFrameMkLst>
            <pc:docMk/>
            <pc:sldMk cId="0" sldId="291"/>
            <ac:graphicFrameMk id="5" creationId="{00000000-0000-0000-0000-000000000000}"/>
          </ac:graphicFrameMkLst>
        </pc:graphicFrameChg>
        <pc:picChg chg="add mod">
          <ac:chgData name="Tércio Gomes Rabelo" userId="98893aff-4322-4184-9b19-15e201b69c9d" providerId="ADAL" clId="{90D60759-59AD-4B83-8F28-AAC821F469CD}" dt="2024-09-27T16:48:51.463" v="1415" actId="14100"/>
          <ac:picMkLst>
            <pc:docMk/>
            <pc:sldMk cId="0" sldId="291"/>
            <ac:picMk id="17" creationId="{17A3B27C-5D85-E7CD-2DC5-3811B744954B}"/>
          </ac:picMkLst>
        </pc:picChg>
        <pc:cxnChg chg="mod">
          <ac:chgData name="Tércio Gomes Rabelo" userId="98893aff-4322-4184-9b19-15e201b69c9d" providerId="ADAL" clId="{90D60759-59AD-4B83-8F28-AAC821F469CD}" dt="2024-09-27T16:47:32.329" v="1398" actId="2711"/>
          <ac:cxnSpMkLst>
            <pc:docMk/>
            <pc:sldMk cId="0" sldId="291"/>
            <ac:cxnSpMk id="4" creationId="{00000000-0000-0000-0000-000000000000}"/>
          </ac:cxnSpMkLst>
        </pc:cxnChg>
        <pc:cxnChg chg="mod">
          <ac:chgData name="Tércio Gomes Rabelo" userId="98893aff-4322-4184-9b19-15e201b69c9d" providerId="ADAL" clId="{90D60759-59AD-4B83-8F28-AAC821F469CD}" dt="2024-09-27T16:47:32.329" v="1398" actId="2711"/>
          <ac:cxnSpMkLst>
            <pc:docMk/>
            <pc:sldMk cId="0" sldId="291"/>
            <ac:cxnSpMk id="6" creationId="{00000000-0000-0000-0000-000000000000}"/>
          </ac:cxnSpMkLst>
        </pc:cxnChg>
        <pc:cxnChg chg="mod">
          <ac:chgData name="Tércio Gomes Rabelo" userId="98893aff-4322-4184-9b19-15e201b69c9d" providerId="ADAL" clId="{90D60759-59AD-4B83-8F28-AAC821F469CD}" dt="2024-09-27T16:47:32.329" v="1398" actId="2711"/>
          <ac:cxnSpMkLst>
            <pc:docMk/>
            <pc:sldMk cId="0" sldId="291"/>
            <ac:cxnSpMk id="7" creationId="{00000000-0000-0000-0000-000000000000}"/>
          </ac:cxnSpMkLst>
        </pc:cxnChg>
        <pc:cxnChg chg="mod">
          <ac:chgData name="Tércio Gomes Rabelo" userId="98893aff-4322-4184-9b19-15e201b69c9d" providerId="ADAL" clId="{90D60759-59AD-4B83-8F28-AAC821F469CD}" dt="2024-09-27T16:47:32.329" v="1398" actId="2711"/>
          <ac:cxnSpMkLst>
            <pc:docMk/>
            <pc:sldMk cId="0" sldId="291"/>
            <ac:cxnSpMk id="10" creationId="{00000000-0000-0000-0000-000000000000}"/>
          </ac:cxnSpMkLst>
        </pc:cxnChg>
        <pc:cxnChg chg="mod">
          <ac:chgData name="Tércio Gomes Rabelo" userId="98893aff-4322-4184-9b19-15e201b69c9d" providerId="ADAL" clId="{90D60759-59AD-4B83-8F28-AAC821F469CD}" dt="2024-09-27T16:47:32.329" v="1398" actId="2711"/>
          <ac:cxnSpMkLst>
            <pc:docMk/>
            <pc:sldMk cId="0" sldId="291"/>
            <ac:cxnSpMk id="13" creationId="{00000000-0000-0000-0000-000000000000}"/>
          </ac:cxnSpMkLst>
        </pc:cxnChg>
        <pc:cxnChg chg="mod">
          <ac:chgData name="Tércio Gomes Rabelo" userId="98893aff-4322-4184-9b19-15e201b69c9d" providerId="ADAL" clId="{90D60759-59AD-4B83-8F28-AAC821F469CD}" dt="2024-09-27T16:47:32.329" v="1398" actId="2711"/>
          <ac:cxnSpMkLst>
            <pc:docMk/>
            <pc:sldMk cId="0" sldId="291"/>
            <ac:cxnSpMk id="22" creationId="{00000000-0000-0000-0000-000000000000}"/>
          </ac:cxnSpMkLst>
        </pc:cxnChg>
      </pc:sldChg>
      <pc:sldChg chg="add del">
        <pc:chgData name="Tércio Gomes Rabelo" userId="98893aff-4322-4184-9b19-15e201b69c9d" providerId="ADAL" clId="{90D60759-59AD-4B83-8F28-AAC821F469CD}" dt="2024-09-27T14:53:28.575" v="1123"/>
        <pc:sldMkLst>
          <pc:docMk/>
          <pc:sldMk cId="0" sldId="292"/>
        </pc:sldMkLst>
      </pc:sldChg>
      <pc:sldChg chg="addSp modSp add">
        <pc:chgData name="Tércio Gomes Rabelo" userId="98893aff-4322-4184-9b19-15e201b69c9d" providerId="ADAL" clId="{90D60759-59AD-4B83-8F28-AAC821F469CD}" dt="2024-09-27T16:50:56.049" v="1446" actId="404"/>
        <pc:sldMkLst>
          <pc:docMk/>
          <pc:sldMk cId="0" sldId="294"/>
        </pc:sldMkLst>
        <pc:spChg chg="mod">
          <ac:chgData name="Tércio Gomes Rabelo" userId="98893aff-4322-4184-9b19-15e201b69c9d" providerId="ADAL" clId="{90D60759-59AD-4B83-8F28-AAC821F469CD}" dt="2024-09-27T16:50:50.279" v="1443" actId="2711"/>
          <ac:spMkLst>
            <pc:docMk/>
            <pc:sldMk cId="0" sldId="294"/>
            <ac:spMk id="13" creationId="{00000000-0000-0000-0000-000000000000}"/>
          </ac:spMkLst>
        </pc:spChg>
        <pc:spChg chg="mod">
          <ac:chgData name="Tércio Gomes Rabelo" userId="98893aff-4322-4184-9b19-15e201b69c9d" providerId="ADAL" clId="{90D60759-59AD-4B83-8F28-AAC821F469CD}" dt="2024-09-27T16:50:56.049" v="1446" actId="404"/>
          <ac:spMkLst>
            <pc:docMk/>
            <pc:sldMk cId="0" sldId="294"/>
            <ac:spMk id="11267" creationId="{00000000-0000-0000-0000-000000000000}"/>
          </ac:spMkLst>
        </pc:spChg>
        <pc:graphicFrameChg chg="mod">
          <ac:chgData name="Tércio Gomes Rabelo" userId="98893aff-4322-4184-9b19-15e201b69c9d" providerId="ADAL" clId="{90D60759-59AD-4B83-8F28-AAC821F469CD}" dt="2024-09-27T16:50:50.279" v="1443" actId="2711"/>
          <ac:graphicFrameMkLst>
            <pc:docMk/>
            <pc:sldMk cId="0" sldId="294"/>
            <ac:graphicFrameMk id="12" creationId="{00000000-0000-0000-0000-000000000000}"/>
          </ac:graphicFrameMkLst>
        </pc:graphicFrameChg>
        <pc:picChg chg="add mod">
          <ac:chgData name="Tércio Gomes Rabelo" userId="98893aff-4322-4184-9b19-15e201b69c9d" providerId="ADAL" clId="{90D60759-59AD-4B83-8F28-AAC821F469CD}" dt="2024-09-27T16:50:50.279" v="1443" actId="2711"/>
          <ac:picMkLst>
            <pc:docMk/>
            <pc:sldMk cId="0" sldId="294"/>
            <ac:picMk id="2" creationId="{6C16D22F-7690-E75C-48E7-3E8C5BCD7499}"/>
          </ac:picMkLst>
        </pc:picChg>
        <pc:picChg chg="mod">
          <ac:chgData name="Tércio Gomes Rabelo" userId="98893aff-4322-4184-9b19-15e201b69c9d" providerId="ADAL" clId="{90D60759-59AD-4B83-8F28-AAC821F469CD}" dt="2024-09-27T16:50:50.279" v="1443" actId="2711"/>
          <ac:picMkLst>
            <pc:docMk/>
            <pc:sldMk cId="0" sldId="294"/>
            <ac:picMk id="7" creationId="{00000000-0000-0000-0000-000000000000}"/>
          </ac:picMkLst>
        </pc:picChg>
        <pc:picChg chg="mod">
          <ac:chgData name="Tércio Gomes Rabelo" userId="98893aff-4322-4184-9b19-15e201b69c9d" providerId="ADAL" clId="{90D60759-59AD-4B83-8F28-AAC821F469CD}" dt="2024-09-27T16:50:50.279" v="1443" actId="2711"/>
          <ac:picMkLst>
            <pc:docMk/>
            <pc:sldMk cId="0" sldId="294"/>
            <ac:picMk id="8" creationId="{00000000-0000-0000-0000-000000000000}"/>
          </ac:picMkLst>
        </pc:picChg>
      </pc:sldChg>
      <pc:sldChg chg="addSp delSp modSp add mod delAnim modAnim">
        <pc:chgData name="Tércio Gomes Rabelo" userId="98893aff-4322-4184-9b19-15e201b69c9d" providerId="ADAL" clId="{90D60759-59AD-4B83-8F28-AAC821F469CD}" dt="2024-11-07T14:05:30.246" v="4903" actId="1076"/>
        <pc:sldMkLst>
          <pc:docMk/>
          <pc:sldMk cId="2081768856" sldId="295"/>
        </pc:sldMkLst>
        <pc:spChg chg="mod">
          <ac:chgData name="Tércio Gomes Rabelo" userId="98893aff-4322-4184-9b19-15e201b69c9d" providerId="ADAL" clId="{90D60759-59AD-4B83-8F28-AAC821F469CD}" dt="2024-09-27T17:09:19.601" v="1618" actId="20577"/>
          <ac:spMkLst>
            <pc:docMk/>
            <pc:sldMk cId="2081768856" sldId="295"/>
            <ac:spMk id="2" creationId="{FAEAD94F-CB61-147E-4B62-BEC37A3A6567}"/>
          </ac:spMkLst>
        </pc:spChg>
        <pc:spChg chg="del">
          <ac:chgData name="Tércio Gomes Rabelo" userId="98893aff-4322-4184-9b19-15e201b69c9d" providerId="ADAL" clId="{90D60759-59AD-4B83-8F28-AAC821F469CD}" dt="2024-11-07T12:48:50.178" v="4397" actId="478"/>
          <ac:spMkLst>
            <pc:docMk/>
            <pc:sldMk cId="2081768856" sldId="295"/>
            <ac:spMk id="3" creationId="{AEEC5DB4-ED9D-5682-103E-6B3118E48385}"/>
          </ac:spMkLst>
        </pc:spChg>
        <pc:spChg chg="add del">
          <ac:chgData name="Tércio Gomes Rabelo" userId="98893aff-4322-4184-9b19-15e201b69c9d" providerId="ADAL" clId="{90D60759-59AD-4B83-8F28-AAC821F469CD}" dt="2024-11-07T14:04:36.306" v="4894" actId="22"/>
          <ac:spMkLst>
            <pc:docMk/>
            <pc:sldMk cId="2081768856" sldId="295"/>
            <ac:spMk id="4" creationId="{A021AA71-F582-6DCE-7370-06F91B9A961E}"/>
          </ac:spMkLst>
        </pc:spChg>
        <pc:spChg chg="del">
          <ac:chgData name="Tércio Gomes Rabelo" userId="98893aff-4322-4184-9b19-15e201b69c9d" providerId="ADAL" clId="{90D60759-59AD-4B83-8F28-AAC821F469CD}" dt="2024-11-07T12:48:52.210" v="4398" actId="478"/>
          <ac:spMkLst>
            <pc:docMk/>
            <pc:sldMk cId="2081768856" sldId="295"/>
            <ac:spMk id="4" creationId="{CA333CB6-395E-9EAD-D9EE-4A44E115338F}"/>
          </ac:spMkLst>
        </pc:spChg>
        <pc:spChg chg="add mod">
          <ac:chgData name="Tércio Gomes Rabelo" userId="98893aff-4322-4184-9b19-15e201b69c9d" providerId="ADAL" clId="{90D60759-59AD-4B83-8F28-AAC821F469CD}" dt="2024-09-27T17:10:02.234" v="1658" actId="207"/>
          <ac:spMkLst>
            <pc:docMk/>
            <pc:sldMk cId="2081768856" sldId="295"/>
            <ac:spMk id="6" creationId="{2D6CA938-F79D-111C-B11E-3B560CFEA274}"/>
          </ac:spMkLst>
        </pc:spChg>
        <pc:picChg chg="add mod">
          <ac:chgData name="Tércio Gomes Rabelo" userId="98893aff-4322-4184-9b19-15e201b69c9d" providerId="ADAL" clId="{90D60759-59AD-4B83-8F28-AAC821F469CD}" dt="2024-09-27T17:09:29.496" v="1621" actId="1076"/>
          <ac:picMkLst>
            <pc:docMk/>
            <pc:sldMk cId="2081768856" sldId="295"/>
            <ac:picMk id="5" creationId="{A1BDD4C7-E47F-55E1-D7E8-5CD3B2A1393A}"/>
          </ac:picMkLst>
        </pc:picChg>
        <pc:picChg chg="add mod">
          <ac:chgData name="Tércio Gomes Rabelo" userId="98893aff-4322-4184-9b19-15e201b69c9d" providerId="ADAL" clId="{90D60759-59AD-4B83-8F28-AAC821F469CD}" dt="2024-09-27T17:10:13.537" v="1660" actId="1076"/>
          <ac:picMkLst>
            <pc:docMk/>
            <pc:sldMk cId="2081768856" sldId="295"/>
            <ac:picMk id="8" creationId="{0BAC39AB-2D9D-A6D8-014D-9EE3DD6895FD}"/>
          </ac:picMkLst>
        </pc:picChg>
        <pc:picChg chg="add del">
          <ac:chgData name="Tércio Gomes Rabelo" userId="98893aff-4322-4184-9b19-15e201b69c9d" providerId="ADAL" clId="{90D60759-59AD-4B83-8F28-AAC821F469CD}" dt="2024-11-07T12:48:07.288" v="4387" actId="478"/>
          <ac:picMkLst>
            <pc:docMk/>
            <pc:sldMk cId="2081768856" sldId="295"/>
            <ac:picMk id="9" creationId="{1F5AB97E-07FA-95D8-B0DC-F99EF997BA5A}"/>
          </ac:picMkLst>
        </pc:picChg>
        <pc:picChg chg="add mod">
          <ac:chgData name="Tércio Gomes Rabelo" userId="98893aff-4322-4184-9b19-15e201b69c9d" providerId="ADAL" clId="{90D60759-59AD-4B83-8F28-AAC821F469CD}" dt="2024-11-07T14:05:27.615" v="4901" actId="14100"/>
          <ac:picMkLst>
            <pc:docMk/>
            <pc:sldMk cId="2081768856" sldId="295"/>
            <ac:picMk id="9" creationId="{9D3C9FF3-CE0E-A9BC-87B7-56A1D30220E0}"/>
          </ac:picMkLst>
        </pc:picChg>
        <pc:picChg chg="add mod">
          <ac:chgData name="Tércio Gomes Rabelo" userId="98893aff-4322-4184-9b19-15e201b69c9d" providerId="ADAL" clId="{90D60759-59AD-4B83-8F28-AAC821F469CD}" dt="2024-11-07T14:05:30.246" v="4903" actId="1076"/>
          <ac:picMkLst>
            <pc:docMk/>
            <pc:sldMk cId="2081768856" sldId="295"/>
            <ac:picMk id="10" creationId="{C487FE1D-E47C-6DFC-53A8-59EF2CE55481}"/>
          </ac:picMkLst>
        </pc:picChg>
        <pc:picChg chg="add mod">
          <ac:chgData name="Tércio Gomes Rabelo" userId="98893aff-4322-4184-9b19-15e201b69c9d" providerId="ADAL" clId="{90D60759-59AD-4B83-8F28-AAC821F469CD}" dt="2024-11-07T12:48:53.896" v="4399" actId="1076"/>
          <ac:picMkLst>
            <pc:docMk/>
            <pc:sldMk cId="2081768856" sldId="295"/>
            <ac:picMk id="11" creationId="{168CD923-0108-323A-C8F2-072059C8AA9F}"/>
          </ac:picMkLst>
        </pc:picChg>
        <pc:picChg chg="add mod">
          <ac:chgData name="Tércio Gomes Rabelo" userId="98893aff-4322-4184-9b19-15e201b69c9d" providerId="ADAL" clId="{90D60759-59AD-4B83-8F28-AAC821F469CD}" dt="2024-09-27T17:15:22.414" v="1686" actId="1076"/>
          <ac:picMkLst>
            <pc:docMk/>
            <pc:sldMk cId="2081768856" sldId="295"/>
            <ac:picMk id="13" creationId="{967E15B7-1157-8B59-C54E-2F10FA604EE5}"/>
          </ac:picMkLst>
        </pc:picChg>
        <pc:picChg chg="add del mod">
          <ac:chgData name="Tércio Gomes Rabelo" userId="98893aff-4322-4184-9b19-15e201b69c9d" providerId="ADAL" clId="{90D60759-59AD-4B83-8F28-AAC821F469CD}" dt="2024-11-07T12:48:03.850" v="4385" actId="478"/>
          <ac:picMkLst>
            <pc:docMk/>
            <pc:sldMk cId="2081768856" sldId="295"/>
            <ac:picMk id="21" creationId="{80B0DAD8-D925-7E39-BF84-D90B73E1F3A6}"/>
          </ac:picMkLst>
        </pc:picChg>
        <pc:picChg chg="add mod">
          <ac:chgData name="Tércio Gomes Rabelo" userId="98893aff-4322-4184-9b19-15e201b69c9d" providerId="ADAL" clId="{90D60759-59AD-4B83-8F28-AAC821F469CD}" dt="2024-11-07T12:48:31.572" v="4393" actId="166"/>
          <ac:picMkLst>
            <pc:docMk/>
            <pc:sldMk cId="2081768856" sldId="295"/>
            <ac:picMk id="22" creationId="{2E848AE0-5F2F-AD20-3464-E9F5B32D49B4}"/>
          </ac:picMkLst>
        </pc:picChg>
        <pc:cxnChg chg="add mod">
          <ac:chgData name="Tércio Gomes Rabelo" userId="98893aff-4322-4184-9b19-15e201b69c9d" providerId="ADAL" clId="{90D60759-59AD-4B83-8F28-AAC821F469CD}" dt="2024-09-27T17:15:27.510" v="1688" actId="14100"/>
          <ac:cxnSpMkLst>
            <pc:docMk/>
            <pc:sldMk cId="2081768856" sldId="295"/>
            <ac:cxnSpMk id="14" creationId="{ECB4B5F5-9297-2DCC-A68C-6AAE847C1962}"/>
          </ac:cxnSpMkLst>
        </pc:cxnChg>
        <pc:cxnChg chg="add mod">
          <ac:chgData name="Tércio Gomes Rabelo" userId="98893aff-4322-4184-9b19-15e201b69c9d" providerId="ADAL" clId="{90D60759-59AD-4B83-8F28-AAC821F469CD}" dt="2024-09-27T17:15:25.366" v="1687" actId="1076"/>
          <ac:cxnSpMkLst>
            <pc:docMk/>
            <pc:sldMk cId="2081768856" sldId="295"/>
            <ac:cxnSpMk id="15" creationId="{ABC39D55-61B9-A030-E69B-295F4BC8886C}"/>
          </ac:cxnSpMkLst>
        </pc:cxnChg>
      </pc:sldChg>
      <pc:sldChg chg="addSp delSp modSp new del mod">
        <pc:chgData name="Tércio Gomes Rabelo" userId="98893aff-4322-4184-9b19-15e201b69c9d" providerId="ADAL" clId="{90D60759-59AD-4B83-8F28-AAC821F469CD}" dt="2024-09-27T17:12:56.948" v="1672" actId="27022"/>
        <pc:sldMkLst>
          <pc:docMk/>
          <pc:sldMk cId="1556187263" sldId="296"/>
        </pc:sldMkLst>
      </pc:sldChg>
      <pc:sldChg chg="addSp delSp modSp new del mod">
        <pc:chgData name="Tércio Gomes Rabelo" userId="98893aff-4322-4184-9b19-15e201b69c9d" providerId="ADAL" clId="{90D60759-59AD-4B83-8F28-AAC821F469CD}" dt="2024-09-27T17:12:14.686" v="1668" actId="27022"/>
        <pc:sldMkLst>
          <pc:docMk/>
          <pc:sldMk cId="2618010726" sldId="296"/>
        </pc:sldMkLst>
      </pc:sldChg>
      <pc:sldChg chg="addSp delSp modSp add mod delAnim modAnim">
        <pc:chgData name="Tércio Gomes Rabelo" userId="98893aff-4322-4184-9b19-15e201b69c9d" providerId="ADAL" clId="{90D60759-59AD-4B83-8F28-AAC821F469CD}" dt="2024-09-30T15:50:34.344" v="2100" actId="1076"/>
        <pc:sldMkLst>
          <pc:docMk/>
          <pc:sldMk cId="3073393057" sldId="296"/>
        </pc:sldMkLst>
        <pc:spChg chg="add mod">
          <ac:chgData name="Tércio Gomes Rabelo" userId="98893aff-4322-4184-9b19-15e201b69c9d" providerId="ADAL" clId="{90D60759-59AD-4B83-8F28-AAC821F469CD}" dt="2024-09-30T14:32:34.553" v="1971" actId="20577"/>
          <ac:spMkLst>
            <pc:docMk/>
            <pc:sldMk cId="3073393057" sldId="296"/>
            <ac:spMk id="12" creationId="{9F00A387-8DB8-398D-1186-6B507422614F}"/>
          </ac:spMkLst>
        </pc:spChg>
        <pc:spChg chg="add mod">
          <ac:chgData name="Tércio Gomes Rabelo" userId="98893aff-4322-4184-9b19-15e201b69c9d" providerId="ADAL" clId="{90D60759-59AD-4B83-8F28-AAC821F469CD}" dt="2024-09-30T14:33:07.700" v="1992" actId="1076"/>
          <ac:spMkLst>
            <pc:docMk/>
            <pc:sldMk cId="3073393057" sldId="296"/>
            <ac:spMk id="25" creationId="{B930555D-CA47-87DF-8D3D-362AB8B7176D}"/>
          </ac:spMkLst>
        </pc:spChg>
        <pc:picChg chg="add mod">
          <ac:chgData name="Tércio Gomes Rabelo" userId="98893aff-4322-4184-9b19-15e201b69c9d" providerId="ADAL" clId="{90D60759-59AD-4B83-8F28-AAC821F469CD}" dt="2024-09-30T14:32:07.268" v="1898" actId="1076"/>
          <ac:picMkLst>
            <pc:docMk/>
            <pc:sldMk cId="3073393057" sldId="296"/>
            <ac:picMk id="9" creationId="{6BFD9739-58B7-8461-834D-D48EEDDDF6F8}"/>
          </ac:picMkLst>
        </pc:picChg>
        <pc:picChg chg="add mod">
          <ac:chgData name="Tércio Gomes Rabelo" userId="98893aff-4322-4184-9b19-15e201b69c9d" providerId="ADAL" clId="{90D60759-59AD-4B83-8F28-AAC821F469CD}" dt="2024-09-30T14:33:25.931" v="1995" actId="1076"/>
          <ac:picMkLst>
            <pc:docMk/>
            <pc:sldMk cId="3073393057" sldId="296"/>
            <ac:picMk id="26" creationId="{D321AD49-9513-AEE6-21DC-5884480790DF}"/>
          </ac:picMkLst>
        </pc:picChg>
        <pc:picChg chg="add mod">
          <ac:chgData name="Tércio Gomes Rabelo" userId="98893aff-4322-4184-9b19-15e201b69c9d" providerId="ADAL" clId="{90D60759-59AD-4B83-8F28-AAC821F469CD}" dt="2024-09-30T15:50:34.344" v="2100" actId="1076"/>
          <ac:picMkLst>
            <pc:docMk/>
            <pc:sldMk cId="3073393057" sldId="296"/>
            <ac:picMk id="28" creationId="{91D925EA-C0C2-B5BC-0679-A795E41317D1}"/>
          </ac:picMkLst>
        </pc:picChg>
        <pc:cxnChg chg="add mod">
          <ac:chgData name="Tércio Gomes Rabelo" userId="98893aff-4322-4184-9b19-15e201b69c9d" providerId="ADAL" clId="{90D60759-59AD-4B83-8F28-AAC821F469CD}" dt="2024-09-30T14:32:49.149" v="1974" actId="14100"/>
          <ac:cxnSpMkLst>
            <pc:docMk/>
            <pc:sldMk cId="3073393057" sldId="296"/>
            <ac:cxnSpMk id="14" creationId="{FCD5BD4E-58E7-CA4C-185E-21452CDACD60}"/>
          </ac:cxnSpMkLst>
        </pc:cxnChg>
        <pc:cxnChg chg="add mod">
          <ac:chgData name="Tércio Gomes Rabelo" userId="98893aff-4322-4184-9b19-15e201b69c9d" providerId="ADAL" clId="{90D60759-59AD-4B83-8F28-AAC821F469CD}" dt="2024-09-30T14:32:49.149" v="1974" actId="14100"/>
          <ac:cxnSpMkLst>
            <pc:docMk/>
            <pc:sldMk cId="3073393057" sldId="296"/>
            <ac:cxnSpMk id="15" creationId="{CFF4B637-4F46-F85B-A3FE-FBD3E431AF2A}"/>
          </ac:cxnSpMkLst>
        </pc:cxnChg>
      </pc:sldChg>
      <pc:sldChg chg="addSp delSp modSp add mod modAnim">
        <pc:chgData name="Tércio Gomes Rabelo" userId="98893aff-4322-4184-9b19-15e201b69c9d" providerId="ADAL" clId="{90D60759-59AD-4B83-8F28-AAC821F469CD}" dt="2024-11-07T12:52:47.170" v="4435"/>
        <pc:sldMkLst>
          <pc:docMk/>
          <pc:sldMk cId="698131594" sldId="297"/>
        </pc:sldMkLst>
        <pc:spChg chg="mod">
          <ac:chgData name="Tércio Gomes Rabelo" userId="98893aff-4322-4184-9b19-15e201b69c9d" providerId="ADAL" clId="{90D60759-59AD-4B83-8F28-AAC821F469CD}" dt="2024-10-01T15:43:43.353" v="2384" actId="20577"/>
          <ac:spMkLst>
            <pc:docMk/>
            <pc:sldMk cId="698131594" sldId="297"/>
            <ac:spMk id="2" creationId="{FAEAD94F-CB61-147E-4B62-BEC37A3A6567}"/>
          </ac:spMkLst>
        </pc:spChg>
        <pc:spChg chg="mod">
          <ac:chgData name="Tércio Gomes Rabelo" userId="98893aff-4322-4184-9b19-15e201b69c9d" providerId="ADAL" clId="{90D60759-59AD-4B83-8F28-AAC821F469CD}" dt="2024-10-01T15:45:17.645" v="2554" actId="20577"/>
          <ac:spMkLst>
            <pc:docMk/>
            <pc:sldMk cId="698131594" sldId="297"/>
            <ac:spMk id="4" creationId="{8A235020-7D44-808D-7886-A525330F1C93}"/>
          </ac:spMkLst>
        </pc:spChg>
        <pc:spChg chg="add mod">
          <ac:chgData name="Tércio Gomes Rabelo" userId="98893aff-4322-4184-9b19-15e201b69c9d" providerId="ADAL" clId="{90D60759-59AD-4B83-8F28-AAC821F469CD}" dt="2024-10-01T15:49:27.411" v="2810" actId="20577"/>
          <ac:spMkLst>
            <pc:docMk/>
            <pc:sldMk cId="698131594" sldId="297"/>
            <ac:spMk id="6" creationId="{07AFE6E9-6610-B50E-F58A-583282DF0A12}"/>
          </ac:spMkLst>
        </pc:spChg>
        <pc:picChg chg="mod">
          <ac:chgData name="Tércio Gomes Rabelo" userId="98893aff-4322-4184-9b19-15e201b69c9d" providerId="ADAL" clId="{90D60759-59AD-4B83-8F28-AAC821F469CD}" dt="2024-10-01T15:45:04.624" v="2549" actId="1076"/>
          <ac:picMkLst>
            <pc:docMk/>
            <pc:sldMk cId="698131594" sldId="297"/>
            <ac:picMk id="5" creationId="{B12B7F12-B628-3381-A196-5A159B5B891C}"/>
          </ac:picMkLst>
        </pc:picChg>
        <pc:picChg chg="add mod">
          <ac:chgData name="Tércio Gomes Rabelo" userId="98893aff-4322-4184-9b19-15e201b69c9d" providerId="ADAL" clId="{90D60759-59AD-4B83-8F28-AAC821F469CD}" dt="2024-11-07T12:52:47.170" v="4435"/>
          <ac:picMkLst>
            <pc:docMk/>
            <pc:sldMk cId="698131594" sldId="297"/>
            <ac:picMk id="7" creationId="{93F21F2D-9C65-1BA9-24DF-50562C62EC4D}"/>
          </ac:picMkLst>
        </pc:picChg>
        <pc:picChg chg="add del mod">
          <ac:chgData name="Tércio Gomes Rabelo" userId="98893aff-4322-4184-9b19-15e201b69c9d" providerId="ADAL" clId="{90D60759-59AD-4B83-8F28-AAC821F469CD}" dt="2024-10-01T15:45:36.668" v="2556" actId="1076"/>
          <ac:picMkLst>
            <pc:docMk/>
            <pc:sldMk cId="698131594" sldId="297"/>
            <ac:picMk id="30" creationId="{6EB6D6E5-111B-3169-0A43-A25B470E0D2A}"/>
          </ac:picMkLst>
        </pc:picChg>
        <pc:picChg chg="add del">
          <ac:chgData name="Tércio Gomes Rabelo" userId="98893aff-4322-4184-9b19-15e201b69c9d" providerId="ADAL" clId="{90D60759-59AD-4B83-8F28-AAC821F469CD}" dt="2024-10-01T15:44:26.634" v="2485" actId="478"/>
          <ac:picMkLst>
            <pc:docMk/>
            <pc:sldMk cId="698131594" sldId="297"/>
            <ac:picMk id="44" creationId="{19042DEC-5DAA-BEE2-69FD-B1330E2D4138}"/>
          </ac:picMkLst>
        </pc:picChg>
        <pc:cxnChg chg="add del">
          <ac:chgData name="Tércio Gomes Rabelo" userId="98893aff-4322-4184-9b19-15e201b69c9d" providerId="ADAL" clId="{90D60759-59AD-4B83-8F28-AAC821F469CD}" dt="2024-10-01T15:44:23.912" v="2468" actId="478"/>
          <ac:cxnSpMkLst>
            <pc:docMk/>
            <pc:sldMk cId="698131594" sldId="297"/>
            <ac:cxnSpMk id="31" creationId="{1129FF40-1E08-6B22-FD24-E66A0B882D6D}"/>
          </ac:cxnSpMkLst>
        </pc:cxnChg>
      </pc:sldChg>
      <pc:sldChg chg="delSp add del mod delAnim modAnim">
        <pc:chgData name="Tércio Gomes Rabelo" userId="98893aff-4322-4184-9b19-15e201b69c9d" providerId="ADAL" clId="{90D60759-59AD-4B83-8F28-AAC821F469CD}" dt="2024-09-30T15:59:33.651" v="2101" actId="47"/>
        <pc:sldMkLst>
          <pc:docMk/>
          <pc:sldMk cId="1332331301" sldId="297"/>
        </pc:sldMkLst>
      </pc:sldChg>
      <pc:sldChg chg="addSp delSp modSp add del mod ord addAnim delAnim modAnim">
        <pc:chgData name="Tércio Gomes Rabelo" userId="98893aff-4322-4184-9b19-15e201b69c9d" providerId="ADAL" clId="{90D60759-59AD-4B83-8F28-AAC821F469CD}" dt="2024-10-01T15:32:25.486" v="2155" actId="2890"/>
        <pc:sldMkLst>
          <pc:docMk/>
          <pc:sldMk cId="3347510872" sldId="297"/>
        </pc:sldMkLst>
      </pc:sldChg>
      <pc:sldChg chg="addSp delSp modSp add mod modAnim">
        <pc:chgData name="Tércio Gomes Rabelo" userId="98893aff-4322-4184-9b19-15e201b69c9d" providerId="ADAL" clId="{90D60759-59AD-4B83-8F28-AAC821F469CD}" dt="2024-10-01T15:43:19.023" v="2351" actId="1076"/>
        <pc:sldMkLst>
          <pc:docMk/>
          <pc:sldMk cId="193993482" sldId="298"/>
        </pc:sldMkLst>
        <pc:spChg chg="mod">
          <ac:chgData name="Tércio Gomes Rabelo" userId="98893aff-4322-4184-9b19-15e201b69c9d" providerId="ADAL" clId="{90D60759-59AD-4B83-8F28-AAC821F469CD}" dt="2024-10-01T15:32:52.301" v="2190" actId="20577"/>
          <ac:spMkLst>
            <pc:docMk/>
            <pc:sldMk cId="193993482" sldId="298"/>
            <ac:spMk id="2" creationId="{FAEAD94F-CB61-147E-4B62-BEC37A3A6567}"/>
          </ac:spMkLst>
        </pc:spChg>
        <pc:picChg chg="add mod">
          <ac:chgData name="Tércio Gomes Rabelo" userId="98893aff-4322-4184-9b19-15e201b69c9d" providerId="ADAL" clId="{90D60759-59AD-4B83-8F28-AAC821F469CD}" dt="2024-10-01T15:43:06.328" v="2347" actId="1076"/>
          <ac:picMkLst>
            <pc:docMk/>
            <pc:sldMk cId="193993482" sldId="298"/>
            <ac:picMk id="13" creationId="{B7989241-0D0A-63DA-A3B1-135DFDF498D5}"/>
          </ac:picMkLst>
        </pc:picChg>
        <pc:picChg chg="add mod">
          <ac:chgData name="Tércio Gomes Rabelo" userId="98893aff-4322-4184-9b19-15e201b69c9d" providerId="ADAL" clId="{90D60759-59AD-4B83-8F28-AAC821F469CD}" dt="2024-10-01T15:43:11.095" v="2348" actId="1076"/>
          <ac:picMkLst>
            <pc:docMk/>
            <pc:sldMk cId="193993482" sldId="298"/>
            <ac:picMk id="21" creationId="{EFF6A111-9725-2E59-9189-B90FBDFFD539}"/>
          </ac:picMkLst>
        </pc:picChg>
        <pc:picChg chg="add mod">
          <ac:chgData name="Tércio Gomes Rabelo" userId="98893aff-4322-4184-9b19-15e201b69c9d" providerId="ADAL" clId="{90D60759-59AD-4B83-8F28-AAC821F469CD}" dt="2024-10-01T15:43:15.272" v="2349" actId="1076"/>
          <ac:picMkLst>
            <pc:docMk/>
            <pc:sldMk cId="193993482" sldId="298"/>
            <ac:picMk id="26" creationId="{2E626E50-C104-F900-95D8-132E36B22F6D}"/>
          </ac:picMkLst>
        </pc:picChg>
        <pc:picChg chg="add mod">
          <ac:chgData name="Tércio Gomes Rabelo" userId="98893aff-4322-4184-9b19-15e201b69c9d" providerId="ADAL" clId="{90D60759-59AD-4B83-8F28-AAC821F469CD}" dt="2024-10-01T15:43:16.856" v="2350" actId="1076"/>
          <ac:picMkLst>
            <pc:docMk/>
            <pc:sldMk cId="193993482" sldId="298"/>
            <ac:picMk id="31" creationId="{B98FED8F-6BCE-9573-94B4-C34C124BD05C}"/>
          </ac:picMkLst>
        </pc:picChg>
        <pc:picChg chg="add mod">
          <ac:chgData name="Tércio Gomes Rabelo" userId="98893aff-4322-4184-9b19-15e201b69c9d" providerId="ADAL" clId="{90D60759-59AD-4B83-8F28-AAC821F469CD}" dt="2024-10-01T15:43:19.023" v="2351" actId="1076"/>
          <ac:picMkLst>
            <pc:docMk/>
            <pc:sldMk cId="193993482" sldId="298"/>
            <ac:picMk id="33" creationId="{03B951A5-9349-FDA9-CD41-F9805D24662B}"/>
          </ac:picMkLst>
        </pc:picChg>
      </pc:sldChg>
      <pc:sldChg chg="add del">
        <pc:chgData name="Tércio Gomes Rabelo" userId="98893aff-4322-4184-9b19-15e201b69c9d" providerId="ADAL" clId="{90D60759-59AD-4B83-8F28-AAC821F469CD}" dt="2024-10-01T15:32:24.104" v="2150" actId="2890"/>
        <pc:sldMkLst>
          <pc:docMk/>
          <pc:sldMk cId="2495470779" sldId="298"/>
        </pc:sldMkLst>
      </pc:sldChg>
      <pc:sldChg chg="addSp delSp modSp add mod delAnim modAnim">
        <pc:chgData name="Tércio Gomes Rabelo" userId="98893aff-4322-4184-9b19-15e201b69c9d" providerId="ADAL" clId="{90D60759-59AD-4B83-8F28-AAC821F469CD}" dt="2024-11-06T17:45:05.874" v="3415" actId="1076"/>
        <pc:sldMkLst>
          <pc:docMk/>
          <pc:sldMk cId="508974374" sldId="299"/>
        </pc:sldMkLst>
        <pc:spChg chg="add mod">
          <ac:chgData name="Tércio Gomes Rabelo" userId="98893aff-4322-4184-9b19-15e201b69c9d" providerId="ADAL" clId="{90D60759-59AD-4B83-8F28-AAC821F469CD}" dt="2024-11-06T17:14:07.758" v="3243" actId="1076"/>
          <ac:spMkLst>
            <pc:docMk/>
            <pc:sldMk cId="508974374" sldId="299"/>
            <ac:spMk id="8" creationId="{198550AC-D1D9-6B6C-2864-6B1E64604D76}"/>
          </ac:spMkLst>
        </pc:spChg>
        <pc:spChg chg="add mod">
          <ac:chgData name="Tércio Gomes Rabelo" userId="98893aff-4322-4184-9b19-15e201b69c9d" providerId="ADAL" clId="{90D60759-59AD-4B83-8F28-AAC821F469CD}" dt="2024-11-06T17:14:22.214" v="3248" actId="1076"/>
          <ac:spMkLst>
            <pc:docMk/>
            <pc:sldMk cId="508974374" sldId="299"/>
            <ac:spMk id="10" creationId="{60D73C7B-6E7D-7724-E255-801D071B05B0}"/>
          </ac:spMkLst>
        </pc:spChg>
        <pc:spChg chg="mod">
          <ac:chgData name="Tércio Gomes Rabelo" userId="98893aff-4322-4184-9b19-15e201b69c9d" providerId="ADAL" clId="{90D60759-59AD-4B83-8F28-AAC821F469CD}" dt="2024-10-01T15:48:44.392" v="2663" actId="1076"/>
          <ac:spMkLst>
            <pc:docMk/>
            <pc:sldMk cId="508974374" sldId="299"/>
            <ac:spMk id="12" creationId="{9F00A387-8DB8-398D-1186-6B507422614F}"/>
          </ac:spMkLst>
        </pc:spChg>
        <pc:spChg chg="add mod">
          <ac:chgData name="Tércio Gomes Rabelo" userId="98893aff-4322-4184-9b19-15e201b69c9d" providerId="ADAL" clId="{90D60759-59AD-4B83-8F28-AAC821F469CD}" dt="2024-11-06T17:14:40.590" v="3256" actId="1076"/>
          <ac:spMkLst>
            <pc:docMk/>
            <pc:sldMk cId="508974374" sldId="299"/>
            <ac:spMk id="16" creationId="{D683E499-F68D-017B-5B20-6326A4BE3FE8}"/>
          </ac:spMkLst>
        </pc:spChg>
        <pc:spChg chg="add mod">
          <ac:chgData name="Tércio Gomes Rabelo" userId="98893aff-4322-4184-9b19-15e201b69c9d" providerId="ADAL" clId="{90D60759-59AD-4B83-8F28-AAC821F469CD}" dt="2024-11-06T17:14:52.743" v="3261" actId="1076"/>
          <ac:spMkLst>
            <pc:docMk/>
            <pc:sldMk cId="508974374" sldId="299"/>
            <ac:spMk id="20" creationId="{4837E539-A895-B401-B402-A41C71A7ADCA}"/>
          </ac:spMkLst>
        </pc:spChg>
        <pc:picChg chg="add mod ord">
          <ac:chgData name="Tércio Gomes Rabelo" userId="98893aff-4322-4184-9b19-15e201b69c9d" providerId="ADAL" clId="{90D60759-59AD-4B83-8F28-AAC821F469CD}" dt="2024-11-06T17:08:20.933" v="3081" actId="1076"/>
          <ac:picMkLst>
            <pc:docMk/>
            <pc:sldMk cId="508974374" sldId="299"/>
            <ac:picMk id="4" creationId="{63EDB1AA-F26A-B024-AA0E-A98D740300D3}"/>
          </ac:picMkLst>
        </pc:picChg>
        <pc:picChg chg="add mod">
          <ac:chgData name="Tércio Gomes Rabelo" userId="98893aff-4322-4184-9b19-15e201b69c9d" providerId="ADAL" clId="{90D60759-59AD-4B83-8F28-AAC821F469CD}" dt="2024-11-06T17:08:46.411" v="3087" actId="14100"/>
          <ac:picMkLst>
            <pc:docMk/>
            <pc:sldMk cId="508974374" sldId="299"/>
            <ac:picMk id="6" creationId="{BCDF16AD-59FD-A364-7E91-7710BE08B5C8}"/>
          </ac:picMkLst>
        </pc:picChg>
        <pc:picChg chg="add mod">
          <ac:chgData name="Tércio Gomes Rabelo" userId="98893aff-4322-4184-9b19-15e201b69c9d" providerId="ADAL" clId="{90D60759-59AD-4B83-8F28-AAC821F469CD}" dt="2024-11-06T17:11:50.404" v="3214" actId="14100"/>
          <ac:picMkLst>
            <pc:docMk/>
            <pc:sldMk cId="508974374" sldId="299"/>
            <ac:picMk id="14" creationId="{3EE80862-0695-9D68-5D92-6C082C95711C}"/>
          </ac:picMkLst>
        </pc:picChg>
        <pc:picChg chg="mod">
          <ac:chgData name="Tércio Gomes Rabelo" userId="98893aff-4322-4184-9b19-15e201b69c9d" providerId="ADAL" clId="{90D60759-59AD-4B83-8F28-AAC821F469CD}" dt="2024-10-01T15:48:41.496" v="2662" actId="1076"/>
          <ac:picMkLst>
            <pc:docMk/>
            <pc:sldMk cId="508974374" sldId="299"/>
            <ac:picMk id="26" creationId="{D321AD49-9513-AEE6-21DC-5884480790DF}"/>
          </ac:picMkLst>
        </pc:picChg>
        <pc:picChg chg="add mod">
          <ac:chgData name="Tércio Gomes Rabelo" userId="98893aff-4322-4184-9b19-15e201b69c9d" providerId="ADAL" clId="{90D60759-59AD-4B83-8F28-AAC821F469CD}" dt="2024-11-06T17:45:05.874" v="3415" actId="1076"/>
          <ac:picMkLst>
            <pc:docMk/>
            <pc:sldMk cId="508974374" sldId="299"/>
            <ac:picMk id="29" creationId="{79FD0F39-5647-E07B-4975-4BEA63FB58B7}"/>
          </ac:picMkLst>
        </pc:picChg>
        <pc:cxnChg chg="add mod">
          <ac:chgData name="Tércio Gomes Rabelo" userId="98893aff-4322-4184-9b19-15e201b69c9d" providerId="ADAL" clId="{90D60759-59AD-4B83-8F28-AAC821F469CD}" dt="2024-11-06T17:14:05.502" v="3242" actId="14100"/>
          <ac:cxnSpMkLst>
            <pc:docMk/>
            <pc:sldMk cId="508974374" sldId="299"/>
            <ac:cxnSpMk id="7" creationId="{33295310-DF5C-52BA-A1CB-AB4C91A85BA9}"/>
          </ac:cxnSpMkLst>
        </pc:cxnChg>
        <pc:cxnChg chg="add mod">
          <ac:chgData name="Tércio Gomes Rabelo" userId="98893aff-4322-4184-9b19-15e201b69c9d" providerId="ADAL" clId="{90D60759-59AD-4B83-8F28-AAC821F469CD}" dt="2024-11-06T17:14:19.438" v="3247" actId="14100"/>
          <ac:cxnSpMkLst>
            <pc:docMk/>
            <pc:sldMk cId="508974374" sldId="299"/>
            <ac:cxnSpMk id="9" creationId="{5CCF2389-C135-AC04-90DC-B367C08D1E71}"/>
          </ac:cxnSpMkLst>
        </pc:cxnChg>
        <pc:cxnChg chg="add mod">
          <ac:chgData name="Tércio Gomes Rabelo" userId="98893aff-4322-4184-9b19-15e201b69c9d" providerId="ADAL" clId="{90D60759-59AD-4B83-8F28-AAC821F469CD}" dt="2024-11-06T17:14:43.848" v="3257" actId="14100"/>
          <ac:cxnSpMkLst>
            <pc:docMk/>
            <pc:sldMk cId="508974374" sldId="299"/>
            <ac:cxnSpMk id="15" creationId="{C6A0468C-8F44-73C1-F5AA-F269820F18A0}"/>
          </ac:cxnSpMkLst>
        </pc:cxnChg>
        <pc:cxnChg chg="add mod">
          <ac:chgData name="Tércio Gomes Rabelo" userId="98893aff-4322-4184-9b19-15e201b69c9d" providerId="ADAL" clId="{90D60759-59AD-4B83-8F28-AAC821F469CD}" dt="2024-11-06T17:14:50.327" v="3260" actId="1076"/>
          <ac:cxnSpMkLst>
            <pc:docMk/>
            <pc:sldMk cId="508974374" sldId="299"/>
            <ac:cxnSpMk id="19" creationId="{B926CD1F-8B83-F0BD-349C-F2948FDE3B21}"/>
          </ac:cxnSpMkLst>
        </pc:cxnChg>
      </pc:sldChg>
      <pc:sldChg chg="modAnim">
        <pc:chgData name="Tércio Gomes Rabelo" userId="98893aff-4322-4184-9b19-15e201b69c9d" providerId="ADAL" clId="{90D60759-59AD-4B83-8F28-AAC821F469CD}" dt="2024-11-06T18:13:45.690" v="4042"/>
        <pc:sldMkLst>
          <pc:docMk/>
          <pc:sldMk cId="1773447641" sldId="301"/>
        </pc:sldMkLst>
      </pc:sldChg>
      <pc:sldChg chg="modSp mod">
        <pc:chgData name="Tércio Gomes Rabelo" userId="98893aff-4322-4184-9b19-15e201b69c9d" providerId="ADAL" clId="{90D60759-59AD-4B83-8F28-AAC821F469CD}" dt="2024-11-07T12:46:17.903" v="4384" actId="1076"/>
        <pc:sldMkLst>
          <pc:docMk/>
          <pc:sldMk cId="2062337752" sldId="302"/>
        </pc:sldMkLst>
        <pc:picChg chg="mod">
          <ac:chgData name="Tércio Gomes Rabelo" userId="98893aff-4322-4184-9b19-15e201b69c9d" providerId="ADAL" clId="{90D60759-59AD-4B83-8F28-AAC821F469CD}" dt="2024-11-07T12:46:17.903" v="4384" actId="1076"/>
          <ac:picMkLst>
            <pc:docMk/>
            <pc:sldMk cId="2062337752" sldId="302"/>
            <ac:picMk id="28" creationId="{BD90457E-5007-7F07-628B-44A36D43FCBD}"/>
          </ac:picMkLst>
        </pc:picChg>
      </pc:sldChg>
      <pc:sldChg chg="modSp">
        <pc:chgData name="Tércio Gomes Rabelo" userId="98893aff-4322-4184-9b19-15e201b69c9d" providerId="ADAL" clId="{90D60759-59AD-4B83-8F28-AAC821F469CD}" dt="2024-11-07T17:19:17.025" v="5291"/>
        <pc:sldMkLst>
          <pc:docMk/>
          <pc:sldMk cId="1248849143" sldId="321"/>
        </pc:sldMkLst>
        <pc:graphicFrameChg chg="mod">
          <ac:chgData name="Tércio Gomes Rabelo" userId="98893aff-4322-4184-9b19-15e201b69c9d" providerId="ADAL" clId="{90D60759-59AD-4B83-8F28-AAC821F469CD}" dt="2024-11-07T17:19:17.025" v="5291"/>
          <ac:graphicFrameMkLst>
            <pc:docMk/>
            <pc:sldMk cId="1248849143" sldId="321"/>
            <ac:graphicFrameMk id="2" creationId="{00000000-0000-0000-0000-000000000000}"/>
          </ac:graphicFrameMkLst>
        </pc:graphicFrameChg>
      </pc:sldChg>
      <pc:sldChg chg="addSp delSp modSp add mod delAnim modAnim">
        <pc:chgData name="Tércio Gomes Rabelo" userId="98893aff-4322-4184-9b19-15e201b69c9d" providerId="ADAL" clId="{90D60759-59AD-4B83-8F28-AAC821F469CD}" dt="2024-11-07T13:32:24.547" v="4468" actId="1076"/>
        <pc:sldMkLst>
          <pc:docMk/>
          <pc:sldMk cId="2148271936" sldId="351"/>
        </pc:sldMkLst>
        <pc:spChg chg="del">
          <ac:chgData name="Tércio Gomes Rabelo" userId="98893aff-4322-4184-9b19-15e201b69c9d" providerId="ADAL" clId="{90D60759-59AD-4B83-8F28-AAC821F469CD}" dt="2024-11-06T17:00:13.038" v="3068" actId="478"/>
          <ac:spMkLst>
            <pc:docMk/>
            <pc:sldMk cId="2148271936" sldId="351"/>
            <ac:spMk id="12" creationId="{16EA8028-76FA-F148-2C92-B1226550AFD1}"/>
          </ac:spMkLst>
        </pc:spChg>
        <pc:spChg chg="add del mod">
          <ac:chgData name="Tércio Gomes Rabelo" userId="98893aff-4322-4184-9b19-15e201b69c9d" providerId="ADAL" clId="{90D60759-59AD-4B83-8F28-AAC821F469CD}" dt="2024-11-06T17:46:04.020" v="3418" actId="478"/>
          <ac:spMkLst>
            <pc:docMk/>
            <pc:sldMk cId="2148271936" sldId="351"/>
            <ac:spMk id="15" creationId="{84F028A5-AFF2-55D1-F626-2B39E6D7E6AD}"/>
          </ac:spMkLst>
        </pc:spChg>
        <pc:spChg chg="add del mod">
          <ac:chgData name="Tércio Gomes Rabelo" userId="98893aff-4322-4184-9b19-15e201b69c9d" providerId="ADAL" clId="{90D60759-59AD-4B83-8F28-AAC821F469CD}" dt="2024-11-06T17:22:30.012" v="3283" actId="478"/>
          <ac:spMkLst>
            <pc:docMk/>
            <pc:sldMk cId="2148271936" sldId="351"/>
            <ac:spMk id="18" creationId="{83DB4295-B481-8AF5-D5F1-9B864F857262}"/>
          </ac:spMkLst>
        </pc:spChg>
        <pc:spChg chg="add mod ord">
          <ac:chgData name="Tércio Gomes Rabelo" userId="98893aff-4322-4184-9b19-15e201b69c9d" providerId="ADAL" clId="{90D60759-59AD-4B83-8F28-AAC821F469CD}" dt="2024-11-07T13:32:21.631" v="4467" actId="166"/>
          <ac:spMkLst>
            <pc:docMk/>
            <pc:sldMk cId="2148271936" sldId="351"/>
            <ac:spMk id="34" creationId="{1A13D12F-03B5-C80D-1BF9-B63427BE1465}"/>
          </ac:spMkLst>
        </pc:spChg>
        <pc:spChg chg="add mod">
          <ac:chgData name="Tércio Gomes Rabelo" userId="98893aff-4322-4184-9b19-15e201b69c9d" providerId="ADAL" clId="{90D60759-59AD-4B83-8F28-AAC821F469CD}" dt="2024-11-06T17:47:11.803" v="3431" actId="208"/>
          <ac:spMkLst>
            <pc:docMk/>
            <pc:sldMk cId="2148271936" sldId="351"/>
            <ac:spMk id="38" creationId="{02F6E6DE-E6E2-37E2-FC40-6581FAC3A01A}"/>
          </ac:spMkLst>
        </pc:spChg>
        <pc:picChg chg="del">
          <ac:chgData name="Tércio Gomes Rabelo" userId="98893aff-4322-4184-9b19-15e201b69c9d" providerId="ADAL" clId="{90D60759-59AD-4B83-8F28-AAC821F469CD}" dt="2024-11-06T17:00:11.249" v="3067" actId="478"/>
          <ac:picMkLst>
            <pc:docMk/>
            <pc:sldMk cId="2148271936" sldId="351"/>
            <ac:picMk id="4" creationId="{447023DC-37BA-2069-6A80-9B195EE35AFD}"/>
          </ac:picMkLst>
        </pc:picChg>
        <pc:picChg chg="add del mod">
          <ac:chgData name="Tércio Gomes Rabelo" userId="98893aff-4322-4184-9b19-15e201b69c9d" providerId="ADAL" clId="{90D60759-59AD-4B83-8F28-AAC821F469CD}" dt="2024-11-06T17:16:49.926" v="3270" actId="478"/>
          <ac:picMkLst>
            <pc:docMk/>
            <pc:sldMk cId="2148271936" sldId="351"/>
            <ac:picMk id="6" creationId="{707875C0-7199-FC5C-0B02-C05CBB483812}"/>
          </ac:picMkLst>
        </pc:picChg>
        <pc:picChg chg="add del">
          <ac:chgData name="Tércio Gomes Rabelo" userId="98893aff-4322-4184-9b19-15e201b69c9d" providerId="ADAL" clId="{90D60759-59AD-4B83-8F28-AAC821F469CD}" dt="2024-11-06T17:15:36.079" v="3263" actId="478"/>
          <ac:picMkLst>
            <pc:docMk/>
            <pc:sldMk cId="2148271936" sldId="351"/>
            <ac:picMk id="8" creationId="{0519E12E-81B8-D131-34B9-BF97A482309E}"/>
          </ac:picMkLst>
        </pc:picChg>
        <pc:picChg chg="add mod">
          <ac:chgData name="Tércio Gomes Rabelo" userId="98893aff-4322-4184-9b19-15e201b69c9d" providerId="ADAL" clId="{90D60759-59AD-4B83-8F28-AAC821F469CD}" dt="2024-11-06T17:15:45.032" v="3267" actId="1076"/>
          <ac:picMkLst>
            <pc:docMk/>
            <pc:sldMk cId="2148271936" sldId="351"/>
            <ac:picMk id="10" creationId="{CABADFA6-67A3-42BB-66EA-3E3EE5FBD786}"/>
          </ac:picMkLst>
        </pc:picChg>
        <pc:picChg chg="add del mod">
          <ac:chgData name="Tércio Gomes Rabelo" userId="98893aff-4322-4184-9b19-15e201b69c9d" providerId="ADAL" clId="{90D60759-59AD-4B83-8F28-AAC821F469CD}" dt="2024-11-06T17:39:46.241" v="3287" actId="478"/>
          <ac:picMkLst>
            <pc:docMk/>
            <pc:sldMk cId="2148271936" sldId="351"/>
            <ac:picMk id="13" creationId="{7E0E468D-D009-A8B2-BA31-1CA86CB84166}"/>
          </ac:picMkLst>
        </pc:picChg>
        <pc:picChg chg="add del">
          <ac:chgData name="Tércio Gomes Rabelo" userId="98893aff-4322-4184-9b19-15e201b69c9d" providerId="ADAL" clId="{90D60759-59AD-4B83-8F28-AAC821F469CD}" dt="2024-11-06T17:39:44.857" v="3286" actId="22"/>
          <ac:picMkLst>
            <pc:docMk/>
            <pc:sldMk cId="2148271936" sldId="351"/>
            <ac:picMk id="20" creationId="{7DB7EF55-12B7-FFD5-EDF8-F5F43852377C}"/>
          </ac:picMkLst>
        </pc:picChg>
        <pc:picChg chg="add mod">
          <ac:chgData name="Tércio Gomes Rabelo" userId="98893aff-4322-4184-9b19-15e201b69c9d" providerId="ADAL" clId="{90D60759-59AD-4B83-8F28-AAC821F469CD}" dt="2024-11-06T17:40:12.806" v="3294" actId="1076"/>
          <ac:picMkLst>
            <pc:docMk/>
            <pc:sldMk cId="2148271936" sldId="351"/>
            <ac:picMk id="22" creationId="{8B02269A-B5A1-2FA4-E7B2-945EE5F31A58}"/>
          </ac:picMkLst>
        </pc:picChg>
        <pc:picChg chg="add mod">
          <ac:chgData name="Tércio Gomes Rabelo" userId="98893aff-4322-4184-9b19-15e201b69c9d" providerId="ADAL" clId="{90D60759-59AD-4B83-8F28-AAC821F469CD}" dt="2024-11-06T17:40:20.975" v="3299" actId="14100"/>
          <ac:picMkLst>
            <pc:docMk/>
            <pc:sldMk cId="2148271936" sldId="351"/>
            <ac:picMk id="24" creationId="{B5A19EF1-BC78-14DA-AF6C-1B5CA2C2B59E}"/>
          </ac:picMkLst>
        </pc:picChg>
        <pc:picChg chg="del">
          <ac:chgData name="Tércio Gomes Rabelo" userId="98893aff-4322-4184-9b19-15e201b69c9d" providerId="ADAL" clId="{90D60759-59AD-4B83-8F28-AAC821F469CD}" dt="2024-11-06T17:00:14.965" v="3069" actId="478"/>
          <ac:picMkLst>
            <pc:docMk/>
            <pc:sldMk cId="2148271936" sldId="351"/>
            <ac:picMk id="26" creationId="{28ABD2BD-6F0D-1366-2F80-640D5A779330}"/>
          </ac:picMkLst>
        </pc:picChg>
        <pc:picChg chg="add mod">
          <ac:chgData name="Tércio Gomes Rabelo" userId="98893aff-4322-4184-9b19-15e201b69c9d" providerId="ADAL" clId="{90D60759-59AD-4B83-8F28-AAC821F469CD}" dt="2024-11-06T17:47:39.681" v="3439" actId="1076"/>
          <ac:picMkLst>
            <pc:docMk/>
            <pc:sldMk cId="2148271936" sldId="351"/>
            <ac:picMk id="27" creationId="{55EC49E0-32D1-63A6-E29A-3B8111012A54}"/>
          </ac:picMkLst>
        </pc:picChg>
        <pc:picChg chg="add mod">
          <ac:chgData name="Tércio Gomes Rabelo" userId="98893aff-4322-4184-9b19-15e201b69c9d" providerId="ADAL" clId="{90D60759-59AD-4B83-8F28-AAC821F469CD}" dt="2024-11-06T17:41:24.009" v="3308" actId="1076"/>
          <ac:picMkLst>
            <pc:docMk/>
            <pc:sldMk cId="2148271936" sldId="351"/>
            <ac:picMk id="28" creationId="{CCD6451F-4E52-7CCF-302D-F29524D45C94}"/>
          </ac:picMkLst>
        </pc:picChg>
        <pc:picChg chg="add del">
          <ac:chgData name="Tércio Gomes Rabelo" userId="98893aff-4322-4184-9b19-15e201b69c9d" providerId="ADAL" clId="{90D60759-59AD-4B83-8F28-AAC821F469CD}" dt="2024-11-06T17:41:30.347" v="3310" actId="478"/>
          <ac:picMkLst>
            <pc:docMk/>
            <pc:sldMk cId="2148271936" sldId="351"/>
            <ac:picMk id="30" creationId="{37E51DC2-0754-B5FF-9D08-3CB289237DF8}"/>
          </ac:picMkLst>
        </pc:picChg>
        <pc:picChg chg="add mod">
          <ac:chgData name="Tércio Gomes Rabelo" userId="98893aff-4322-4184-9b19-15e201b69c9d" providerId="ADAL" clId="{90D60759-59AD-4B83-8F28-AAC821F469CD}" dt="2024-11-07T13:32:24.547" v="4468" actId="1076"/>
          <ac:picMkLst>
            <pc:docMk/>
            <pc:sldMk cId="2148271936" sldId="351"/>
            <ac:picMk id="32" creationId="{656998D8-1BC5-7044-9DAD-DCE9C1FBD6E0}"/>
          </ac:picMkLst>
        </pc:picChg>
        <pc:picChg chg="add mod">
          <ac:chgData name="Tércio Gomes Rabelo" userId="98893aff-4322-4184-9b19-15e201b69c9d" providerId="ADAL" clId="{90D60759-59AD-4B83-8F28-AAC821F469CD}" dt="2024-11-06T17:43:16.248" v="3413" actId="1076"/>
          <ac:picMkLst>
            <pc:docMk/>
            <pc:sldMk cId="2148271936" sldId="351"/>
            <ac:picMk id="37" creationId="{9824E91F-55EA-EB39-5005-A12FD5E52D6D}"/>
          </ac:picMkLst>
        </pc:picChg>
        <pc:picChg chg="add mod">
          <ac:chgData name="Tércio Gomes Rabelo" userId="98893aff-4322-4184-9b19-15e201b69c9d" providerId="ADAL" clId="{90D60759-59AD-4B83-8F28-AAC821F469CD}" dt="2024-11-06T17:47:34.354" v="3438" actId="1076"/>
          <ac:picMkLst>
            <pc:docMk/>
            <pc:sldMk cId="2148271936" sldId="351"/>
            <ac:picMk id="39" creationId="{BA482125-DB67-D404-E8E4-240D2C5703CA}"/>
          </ac:picMkLst>
        </pc:picChg>
        <pc:cxnChg chg="add del mod">
          <ac:chgData name="Tércio Gomes Rabelo" userId="98893aff-4322-4184-9b19-15e201b69c9d" providerId="ADAL" clId="{90D60759-59AD-4B83-8F28-AAC821F469CD}" dt="2024-11-06T17:46:04.020" v="3418" actId="478"/>
          <ac:cxnSpMkLst>
            <pc:docMk/>
            <pc:sldMk cId="2148271936" sldId="351"/>
            <ac:cxnSpMk id="14" creationId="{36452420-D832-7F80-F7EF-E16BD5AE0B2A}"/>
          </ac:cxnSpMkLst>
        </pc:cxnChg>
        <pc:cxnChg chg="add del mod">
          <ac:chgData name="Tércio Gomes Rabelo" userId="98893aff-4322-4184-9b19-15e201b69c9d" providerId="ADAL" clId="{90D60759-59AD-4B83-8F28-AAC821F469CD}" dt="2024-11-06T17:22:27.219" v="3282" actId="478"/>
          <ac:cxnSpMkLst>
            <pc:docMk/>
            <pc:sldMk cId="2148271936" sldId="351"/>
            <ac:cxnSpMk id="17" creationId="{03987CB9-CA34-FD27-8B5A-ED1E30E3D4FB}"/>
          </ac:cxnSpMkLst>
        </pc:cxnChg>
        <pc:cxnChg chg="add mod ord">
          <ac:chgData name="Tércio Gomes Rabelo" userId="98893aff-4322-4184-9b19-15e201b69c9d" providerId="ADAL" clId="{90D60759-59AD-4B83-8F28-AAC821F469CD}" dt="2024-11-07T13:32:21.631" v="4467" actId="166"/>
          <ac:cxnSpMkLst>
            <pc:docMk/>
            <pc:sldMk cId="2148271936" sldId="351"/>
            <ac:cxnSpMk id="33" creationId="{DD091F1B-FD75-C225-EDA2-E341A7C9CA54}"/>
          </ac:cxnSpMkLst>
        </pc:cxnChg>
      </pc:sldChg>
      <pc:sldChg chg="addSp delSp modSp add mod modAnim">
        <pc:chgData name="Tércio Gomes Rabelo" userId="98893aff-4322-4184-9b19-15e201b69c9d" providerId="ADAL" clId="{90D60759-59AD-4B83-8F28-AAC821F469CD}" dt="2024-11-06T18:00:32.555" v="3889"/>
        <pc:sldMkLst>
          <pc:docMk/>
          <pc:sldMk cId="1013183422" sldId="352"/>
        </pc:sldMkLst>
        <pc:spChg chg="mod">
          <ac:chgData name="Tércio Gomes Rabelo" userId="98893aff-4322-4184-9b19-15e201b69c9d" providerId="ADAL" clId="{90D60759-59AD-4B83-8F28-AAC821F469CD}" dt="2024-11-06T17:55:03.943" v="3561" actId="313"/>
          <ac:spMkLst>
            <pc:docMk/>
            <pc:sldMk cId="1013183422" sldId="352"/>
            <ac:spMk id="2" creationId="{20ACD62E-EB3E-BF3D-908A-86FDF769E9AE}"/>
          </ac:spMkLst>
        </pc:spChg>
        <pc:spChg chg="add mod">
          <ac:chgData name="Tércio Gomes Rabelo" userId="98893aff-4322-4184-9b19-15e201b69c9d" providerId="ADAL" clId="{90D60759-59AD-4B83-8F28-AAC821F469CD}" dt="2024-11-06T17:53:57.256" v="3529" actId="1076"/>
          <ac:spMkLst>
            <pc:docMk/>
            <pc:sldMk cId="1013183422" sldId="352"/>
            <ac:spMk id="12" creationId="{18BE7EEA-EDD7-6ED1-443B-65C80A493AAE}"/>
          </ac:spMkLst>
        </pc:spChg>
        <pc:spChg chg="add mod">
          <ac:chgData name="Tércio Gomes Rabelo" userId="98893aff-4322-4184-9b19-15e201b69c9d" providerId="ADAL" clId="{90D60759-59AD-4B83-8F28-AAC821F469CD}" dt="2024-11-06T17:53:51.269" v="3527" actId="20577"/>
          <ac:spMkLst>
            <pc:docMk/>
            <pc:sldMk cId="1013183422" sldId="352"/>
            <ac:spMk id="16" creationId="{D27A0B35-8687-7523-4BA2-B7B2D37A9AAE}"/>
          </ac:spMkLst>
        </pc:spChg>
        <pc:spChg chg="add mod">
          <ac:chgData name="Tércio Gomes Rabelo" userId="98893aff-4322-4184-9b19-15e201b69c9d" providerId="ADAL" clId="{90D60759-59AD-4B83-8F28-AAC821F469CD}" dt="2024-11-06T18:00:26.711" v="3888" actId="113"/>
          <ac:spMkLst>
            <pc:docMk/>
            <pc:sldMk cId="1013183422" sldId="352"/>
            <ac:spMk id="20" creationId="{BC7B7498-198D-C3D7-3F8E-0083AC07B5BA}"/>
          </ac:spMkLst>
        </pc:spChg>
        <pc:picChg chg="add del mod">
          <ac:chgData name="Tércio Gomes Rabelo" userId="98893aff-4322-4184-9b19-15e201b69c9d" providerId="ADAL" clId="{90D60759-59AD-4B83-8F28-AAC821F469CD}" dt="2024-11-06T17:52:18.725" v="3449" actId="478"/>
          <ac:picMkLst>
            <pc:docMk/>
            <pc:sldMk cId="1013183422" sldId="352"/>
            <ac:picMk id="5" creationId="{3F12CA77-99E3-4638-227C-648D386A31B5}"/>
          </ac:picMkLst>
        </pc:picChg>
        <pc:picChg chg="del">
          <ac:chgData name="Tércio Gomes Rabelo" userId="98893aff-4322-4184-9b19-15e201b69c9d" providerId="ADAL" clId="{90D60759-59AD-4B83-8F28-AAC821F469CD}" dt="2024-11-06T17:04:19.663" v="3074" actId="478"/>
          <ac:picMkLst>
            <pc:docMk/>
            <pc:sldMk cId="1013183422" sldId="352"/>
            <ac:picMk id="6" creationId="{7FCAEA02-D55A-67A5-D549-2E8CDEB9EBC8}"/>
          </ac:picMkLst>
        </pc:picChg>
        <pc:picChg chg="add del mod">
          <ac:chgData name="Tércio Gomes Rabelo" userId="98893aff-4322-4184-9b19-15e201b69c9d" providerId="ADAL" clId="{90D60759-59AD-4B83-8F28-AAC821F469CD}" dt="2024-11-06T17:52:32.782" v="3455" actId="478"/>
          <ac:picMkLst>
            <pc:docMk/>
            <pc:sldMk cId="1013183422" sldId="352"/>
            <ac:picMk id="8" creationId="{7DD1757B-1BEB-D0CD-04B5-39ABD3716195}"/>
          </ac:picMkLst>
        </pc:picChg>
        <pc:picChg chg="add mod">
          <ac:chgData name="Tércio Gomes Rabelo" userId="98893aff-4322-4184-9b19-15e201b69c9d" providerId="ADAL" clId="{90D60759-59AD-4B83-8F28-AAC821F469CD}" dt="2024-11-06T17:53:24.711" v="3482" actId="1076"/>
          <ac:picMkLst>
            <pc:docMk/>
            <pc:sldMk cId="1013183422" sldId="352"/>
            <ac:picMk id="10" creationId="{D1BD9462-873A-C76E-5414-9B2CC4F5A7D4}"/>
          </ac:picMkLst>
        </pc:picChg>
        <pc:picChg chg="add mod">
          <ac:chgData name="Tércio Gomes Rabelo" userId="98893aff-4322-4184-9b19-15e201b69c9d" providerId="ADAL" clId="{90D60759-59AD-4B83-8F28-AAC821F469CD}" dt="2024-11-06T17:54:22.106" v="3531" actId="1076"/>
          <ac:picMkLst>
            <pc:docMk/>
            <pc:sldMk cId="1013183422" sldId="352"/>
            <ac:picMk id="19" creationId="{09296A46-0B0E-566D-E00A-E8C88891D91A}"/>
          </ac:picMkLst>
        </pc:picChg>
        <pc:cxnChg chg="add mod">
          <ac:chgData name="Tércio Gomes Rabelo" userId="98893aff-4322-4184-9b19-15e201b69c9d" providerId="ADAL" clId="{90D60759-59AD-4B83-8F28-AAC821F469CD}" dt="2024-11-06T17:53:55.561" v="3528" actId="14100"/>
          <ac:cxnSpMkLst>
            <pc:docMk/>
            <pc:sldMk cId="1013183422" sldId="352"/>
            <ac:cxnSpMk id="11" creationId="{4AE48826-2968-22DB-4926-3967EB48EBE3}"/>
          </ac:cxnSpMkLst>
        </pc:cxnChg>
        <pc:cxnChg chg="add mod">
          <ac:chgData name="Tércio Gomes Rabelo" userId="98893aff-4322-4184-9b19-15e201b69c9d" providerId="ADAL" clId="{90D60759-59AD-4B83-8F28-AAC821F469CD}" dt="2024-11-06T17:53:45.918" v="3504" actId="14100"/>
          <ac:cxnSpMkLst>
            <pc:docMk/>
            <pc:sldMk cId="1013183422" sldId="352"/>
            <ac:cxnSpMk id="15" creationId="{04A3C394-2FF5-3F65-FE00-6589CF6F358D}"/>
          </ac:cxnSpMkLst>
        </pc:cxnChg>
      </pc:sldChg>
      <pc:sldChg chg="addSp delSp modSp add mod delAnim modAnim">
        <pc:chgData name="Tércio Gomes Rabelo" userId="98893aff-4322-4184-9b19-15e201b69c9d" providerId="ADAL" clId="{90D60759-59AD-4B83-8F28-AAC821F469CD}" dt="2024-11-06T17:59:48.019" v="3773" actId="1076"/>
        <pc:sldMkLst>
          <pc:docMk/>
          <pc:sldMk cId="3381246425" sldId="353"/>
        </pc:sldMkLst>
        <pc:spChg chg="mod">
          <ac:chgData name="Tércio Gomes Rabelo" userId="98893aff-4322-4184-9b19-15e201b69c9d" providerId="ADAL" clId="{90D60759-59AD-4B83-8F28-AAC821F469CD}" dt="2024-11-06T17:55:00.994" v="3560" actId="20577"/>
          <ac:spMkLst>
            <pc:docMk/>
            <pc:sldMk cId="3381246425" sldId="353"/>
            <ac:spMk id="2" creationId="{458D6CC3-5FEF-2F8A-A079-796331848079}"/>
          </ac:spMkLst>
        </pc:spChg>
        <pc:spChg chg="add del mod">
          <ac:chgData name="Tércio Gomes Rabelo" userId="98893aff-4322-4184-9b19-15e201b69c9d" providerId="ADAL" clId="{90D60759-59AD-4B83-8F28-AAC821F469CD}" dt="2024-11-06T17:55:08.232" v="3562" actId="478"/>
          <ac:spMkLst>
            <pc:docMk/>
            <pc:sldMk cId="3381246425" sldId="353"/>
            <ac:spMk id="7" creationId="{84B39839-80DE-4BEB-EF7F-7AC1BE4B7051}"/>
          </ac:spMkLst>
        </pc:spChg>
        <pc:spChg chg="add mod">
          <ac:chgData name="Tércio Gomes Rabelo" userId="98893aff-4322-4184-9b19-15e201b69c9d" providerId="ADAL" clId="{90D60759-59AD-4B83-8F28-AAC821F469CD}" dt="2024-11-06T17:55:38.506" v="3612" actId="20577"/>
          <ac:spMkLst>
            <pc:docMk/>
            <pc:sldMk cId="3381246425" sldId="353"/>
            <ac:spMk id="9" creationId="{13ED70A0-8CAB-A6D3-473B-A5B5A63AB3B1}"/>
          </ac:spMkLst>
        </pc:spChg>
        <pc:spChg chg="del mod">
          <ac:chgData name="Tércio Gomes Rabelo" userId="98893aff-4322-4184-9b19-15e201b69c9d" providerId="ADAL" clId="{90D60759-59AD-4B83-8F28-AAC821F469CD}" dt="2024-11-06T17:54:42.501" v="3540" actId="478"/>
          <ac:spMkLst>
            <pc:docMk/>
            <pc:sldMk cId="3381246425" sldId="353"/>
            <ac:spMk id="12" creationId="{C6055E27-6422-79E0-0E47-671D25742734}"/>
          </ac:spMkLst>
        </pc:spChg>
        <pc:spChg chg="del mod">
          <ac:chgData name="Tércio Gomes Rabelo" userId="98893aff-4322-4184-9b19-15e201b69c9d" providerId="ADAL" clId="{90D60759-59AD-4B83-8F28-AAC821F469CD}" dt="2024-11-06T17:54:39.295" v="3536" actId="478"/>
          <ac:spMkLst>
            <pc:docMk/>
            <pc:sldMk cId="3381246425" sldId="353"/>
            <ac:spMk id="16" creationId="{02C22929-FB2A-1189-D2DE-9BBB1AE96145}"/>
          </ac:spMkLst>
        </pc:spChg>
        <pc:spChg chg="add mod">
          <ac:chgData name="Tércio Gomes Rabelo" userId="98893aff-4322-4184-9b19-15e201b69c9d" providerId="ADAL" clId="{90D60759-59AD-4B83-8F28-AAC821F469CD}" dt="2024-11-06T17:56:56.420" v="3643" actId="20577"/>
          <ac:spMkLst>
            <pc:docMk/>
            <pc:sldMk cId="3381246425" sldId="353"/>
            <ac:spMk id="20" creationId="{B488AE93-6985-A6D6-DCC0-0015097EFD06}"/>
          </ac:spMkLst>
        </pc:spChg>
        <pc:spChg chg="add mod">
          <ac:chgData name="Tércio Gomes Rabelo" userId="98893aff-4322-4184-9b19-15e201b69c9d" providerId="ADAL" clId="{90D60759-59AD-4B83-8F28-AAC821F469CD}" dt="2024-11-06T17:58:22.714" v="3684" actId="1076"/>
          <ac:spMkLst>
            <pc:docMk/>
            <pc:sldMk cId="3381246425" sldId="353"/>
            <ac:spMk id="25" creationId="{9B5678E3-03CB-6B24-94A2-25D76CF223D5}"/>
          </ac:spMkLst>
        </pc:spChg>
        <pc:spChg chg="add mod">
          <ac:chgData name="Tércio Gomes Rabelo" userId="98893aff-4322-4184-9b19-15e201b69c9d" providerId="ADAL" clId="{90D60759-59AD-4B83-8F28-AAC821F469CD}" dt="2024-11-06T17:58:51.615" v="3763" actId="20577"/>
          <ac:spMkLst>
            <pc:docMk/>
            <pc:sldMk cId="3381246425" sldId="353"/>
            <ac:spMk id="29" creationId="{A7D38EB1-B1BE-80E8-8029-4ACAE9E2F8E0}"/>
          </ac:spMkLst>
        </pc:spChg>
        <pc:picChg chg="add mod">
          <ac:chgData name="Tércio Gomes Rabelo" userId="98893aff-4322-4184-9b19-15e201b69c9d" providerId="ADAL" clId="{90D60759-59AD-4B83-8F28-AAC821F469CD}" dt="2024-11-06T17:54:48.311" v="3543" actId="1076"/>
          <ac:picMkLst>
            <pc:docMk/>
            <pc:sldMk cId="3381246425" sldId="353"/>
            <ac:picMk id="5" creationId="{F5471A29-5005-66F8-9767-CA7823D7CFF2}"/>
          </ac:picMkLst>
        </pc:picChg>
        <pc:picChg chg="del">
          <ac:chgData name="Tércio Gomes Rabelo" userId="98893aff-4322-4184-9b19-15e201b69c9d" providerId="ADAL" clId="{90D60759-59AD-4B83-8F28-AAC821F469CD}" dt="2024-11-06T17:54:37.373" v="3533" actId="478"/>
          <ac:picMkLst>
            <pc:docMk/>
            <pc:sldMk cId="3381246425" sldId="353"/>
            <ac:picMk id="10" creationId="{71A77248-CB85-0B3B-621C-2CCDA8F12CCF}"/>
          </ac:picMkLst>
        </pc:picChg>
        <pc:picChg chg="add mod">
          <ac:chgData name="Tércio Gomes Rabelo" userId="98893aff-4322-4184-9b19-15e201b69c9d" providerId="ADAL" clId="{90D60759-59AD-4B83-8F28-AAC821F469CD}" dt="2024-11-06T17:56:26.881" v="3618" actId="1076"/>
          <ac:picMkLst>
            <pc:docMk/>
            <pc:sldMk cId="3381246425" sldId="353"/>
            <ac:picMk id="17" creationId="{B8065487-25D9-43C2-6937-1D4E5617B837}"/>
          </ac:picMkLst>
        </pc:picChg>
        <pc:picChg chg="del">
          <ac:chgData name="Tércio Gomes Rabelo" userId="98893aff-4322-4184-9b19-15e201b69c9d" providerId="ADAL" clId="{90D60759-59AD-4B83-8F28-AAC821F469CD}" dt="2024-11-06T17:54:38.061" v="3534" actId="478"/>
          <ac:picMkLst>
            <pc:docMk/>
            <pc:sldMk cId="3381246425" sldId="353"/>
            <ac:picMk id="19" creationId="{E46AF4A4-23C3-2C42-E372-5FDD029F97C3}"/>
          </ac:picMkLst>
        </pc:picChg>
        <pc:picChg chg="add mod">
          <ac:chgData name="Tércio Gomes Rabelo" userId="98893aff-4322-4184-9b19-15e201b69c9d" providerId="ADAL" clId="{90D60759-59AD-4B83-8F28-AAC821F469CD}" dt="2024-11-06T17:59:08.275" v="3765" actId="14100"/>
          <ac:picMkLst>
            <pc:docMk/>
            <pc:sldMk cId="3381246425" sldId="353"/>
            <ac:picMk id="23" creationId="{97FED070-E3D7-E7F0-74EB-BEA2CCEE096F}"/>
          </ac:picMkLst>
        </pc:picChg>
        <pc:picChg chg="add mod">
          <ac:chgData name="Tércio Gomes Rabelo" userId="98893aff-4322-4184-9b19-15e201b69c9d" providerId="ADAL" clId="{90D60759-59AD-4B83-8F28-AAC821F469CD}" dt="2024-11-06T17:59:48.019" v="3773" actId="1076"/>
          <ac:picMkLst>
            <pc:docMk/>
            <pc:sldMk cId="3381246425" sldId="353"/>
            <ac:picMk id="32" creationId="{AF3A38EF-E447-3A4D-4D5C-95632915787B}"/>
          </ac:picMkLst>
        </pc:picChg>
        <pc:cxnChg chg="add del mod">
          <ac:chgData name="Tércio Gomes Rabelo" userId="98893aff-4322-4184-9b19-15e201b69c9d" providerId="ADAL" clId="{90D60759-59AD-4B83-8F28-AAC821F469CD}" dt="2024-11-06T17:55:08.956" v="3563" actId="478"/>
          <ac:cxnSpMkLst>
            <pc:docMk/>
            <pc:sldMk cId="3381246425" sldId="353"/>
            <ac:cxnSpMk id="6" creationId="{133E5DA6-94F0-4E78-4C0D-9F8758F28471}"/>
          </ac:cxnSpMkLst>
        </pc:cxnChg>
        <pc:cxnChg chg="add mod">
          <ac:chgData name="Tércio Gomes Rabelo" userId="98893aff-4322-4184-9b19-15e201b69c9d" providerId="ADAL" clId="{90D60759-59AD-4B83-8F28-AAC821F469CD}" dt="2024-11-06T17:55:23.040" v="3566" actId="14100"/>
          <ac:cxnSpMkLst>
            <pc:docMk/>
            <pc:sldMk cId="3381246425" sldId="353"/>
            <ac:cxnSpMk id="8" creationId="{BAA82218-A6BB-75FD-D802-650431481145}"/>
          </ac:cxnSpMkLst>
        </pc:cxnChg>
        <pc:cxnChg chg="del">
          <ac:chgData name="Tércio Gomes Rabelo" userId="98893aff-4322-4184-9b19-15e201b69c9d" providerId="ADAL" clId="{90D60759-59AD-4B83-8F28-AAC821F469CD}" dt="2024-11-06T17:54:40.399" v="3538" actId="478"/>
          <ac:cxnSpMkLst>
            <pc:docMk/>
            <pc:sldMk cId="3381246425" sldId="353"/>
            <ac:cxnSpMk id="11" creationId="{E298AFE0-642B-2292-B222-2103091360EA}"/>
          </ac:cxnSpMkLst>
        </pc:cxnChg>
        <pc:cxnChg chg="del">
          <ac:chgData name="Tércio Gomes Rabelo" userId="98893aff-4322-4184-9b19-15e201b69c9d" providerId="ADAL" clId="{90D60759-59AD-4B83-8F28-AAC821F469CD}" dt="2024-11-06T17:54:40.020" v="3537" actId="478"/>
          <ac:cxnSpMkLst>
            <pc:docMk/>
            <pc:sldMk cId="3381246425" sldId="353"/>
            <ac:cxnSpMk id="15" creationId="{143E6217-840E-EA90-6398-5A9C8A8E37DE}"/>
          </ac:cxnSpMkLst>
        </pc:cxnChg>
        <pc:cxnChg chg="add mod">
          <ac:chgData name="Tércio Gomes Rabelo" userId="98893aff-4322-4184-9b19-15e201b69c9d" providerId="ADAL" clId="{90D60759-59AD-4B83-8F28-AAC821F469CD}" dt="2024-11-06T17:56:50.194" v="3622" actId="14100"/>
          <ac:cxnSpMkLst>
            <pc:docMk/>
            <pc:sldMk cId="3381246425" sldId="353"/>
            <ac:cxnSpMk id="18" creationId="{7C6FB92F-5B57-4885-2A5C-03EA81FDB493}"/>
          </ac:cxnSpMkLst>
        </pc:cxnChg>
        <pc:cxnChg chg="add mod">
          <ac:chgData name="Tércio Gomes Rabelo" userId="98893aff-4322-4184-9b19-15e201b69c9d" providerId="ADAL" clId="{90D60759-59AD-4B83-8F28-AAC821F469CD}" dt="2024-11-06T17:58:15.739" v="3658" actId="14100"/>
          <ac:cxnSpMkLst>
            <pc:docMk/>
            <pc:sldMk cId="3381246425" sldId="353"/>
            <ac:cxnSpMk id="24" creationId="{6653EEE4-4D9E-1672-4419-CFA58CB2E3CD}"/>
          </ac:cxnSpMkLst>
        </pc:cxnChg>
        <pc:cxnChg chg="add mod">
          <ac:chgData name="Tércio Gomes Rabelo" userId="98893aff-4322-4184-9b19-15e201b69c9d" providerId="ADAL" clId="{90D60759-59AD-4B83-8F28-AAC821F469CD}" dt="2024-11-06T17:58:48.411" v="3758" actId="14100"/>
          <ac:cxnSpMkLst>
            <pc:docMk/>
            <pc:sldMk cId="3381246425" sldId="353"/>
            <ac:cxnSpMk id="28" creationId="{C42D12C7-654F-B4C7-6CDA-75858ECA0FE5}"/>
          </ac:cxnSpMkLst>
        </pc:cxnChg>
      </pc:sldChg>
      <pc:sldChg chg="addSp delSp modSp add mod ord delAnim modAnim">
        <pc:chgData name="Tércio Gomes Rabelo" userId="98893aff-4322-4184-9b19-15e201b69c9d" providerId="ADAL" clId="{90D60759-59AD-4B83-8F28-AAC821F469CD}" dt="2024-11-07T17:18:38.095" v="5290" actId="1076"/>
        <pc:sldMkLst>
          <pc:docMk/>
          <pc:sldMk cId="2247734525" sldId="354"/>
        </pc:sldMkLst>
        <pc:spChg chg="mod">
          <ac:chgData name="Tércio Gomes Rabelo" userId="98893aff-4322-4184-9b19-15e201b69c9d" providerId="ADAL" clId="{90D60759-59AD-4B83-8F28-AAC821F469CD}" dt="2024-11-06T18:01:49.408" v="3919" actId="20577"/>
          <ac:spMkLst>
            <pc:docMk/>
            <pc:sldMk cId="2247734525" sldId="354"/>
            <ac:spMk id="2" creationId="{7555D651-CA30-BED1-2A86-92BB4513F9DF}"/>
          </ac:spMkLst>
        </pc:spChg>
        <pc:spChg chg="add mod">
          <ac:chgData name="Tércio Gomes Rabelo" userId="98893aff-4322-4184-9b19-15e201b69c9d" providerId="ADAL" clId="{90D60759-59AD-4B83-8F28-AAC821F469CD}" dt="2024-11-07T12:21:54.479" v="4250" actId="1076"/>
          <ac:spMkLst>
            <pc:docMk/>
            <pc:sldMk cId="2247734525" sldId="354"/>
            <ac:spMk id="7" creationId="{F7D61A32-6E7A-6F2F-91CF-8FA1DBDA5AD1}"/>
          </ac:spMkLst>
        </pc:spChg>
        <pc:spChg chg="add mod">
          <ac:chgData name="Tércio Gomes Rabelo" userId="98893aff-4322-4184-9b19-15e201b69c9d" providerId="ADAL" clId="{90D60759-59AD-4B83-8F28-AAC821F469CD}" dt="2024-11-06T18:04:17.506" v="4032" actId="20577"/>
          <ac:spMkLst>
            <pc:docMk/>
            <pc:sldMk cId="2247734525" sldId="354"/>
            <ac:spMk id="9" creationId="{B2B7EC08-90A6-A7BC-8719-E5613B2F50AC}"/>
          </ac:spMkLst>
        </pc:spChg>
        <pc:spChg chg="del">
          <ac:chgData name="Tércio Gomes Rabelo" userId="98893aff-4322-4184-9b19-15e201b69c9d" providerId="ADAL" clId="{90D60759-59AD-4B83-8F28-AAC821F469CD}" dt="2024-11-06T18:01:56.208" v="3922" actId="478"/>
          <ac:spMkLst>
            <pc:docMk/>
            <pc:sldMk cId="2247734525" sldId="354"/>
            <ac:spMk id="12" creationId="{D8C20669-377F-B66F-25D7-0B22BC649A1A}"/>
          </ac:spMkLst>
        </pc:spChg>
        <pc:spChg chg="del">
          <ac:chgData name="Tércio Gomes Rabelo" userId="98893aff-4322-4184-9b19-15e201b69c9d" providerId="ADAL" clId="{90D60759-59AD-4B83-8F28-AAC821F469CD}" dt="2024-11-06T18:01:51.935" v="3920" actId="478"/>
          <ac:spMkLst>
            <pc:docMk/>
            <pc:sldMk cId="2247734525" sldId="354"/>
            <ac:spMk id="20" creationId="{06B3EF0E-021D-5E99-D569-4009D7BAC125}"/>
          </ac:spMkLst>
        </pc:spChg>
        <pc:spChg chg="add mod">
          <ac:chgData name="Tércio Gomes Rabelo" userId="98893aff-4322-4184-9b19-15e201b69c9d" providerId="ADAL" clId="{90D60759-59AD-4B83-8F28-AAC821F469CD}" dt="2024-11-07T12:22:05.574" v="4274" actId="20577"/>
          <ac:spMkLst>
            <pc:docMk/>
            <pc:sldMk cId="2247734525" sldId="354"/>
            <ac:spMk id="20" creationId="{F951C101-01BD-4179-243A-72938FB4532E}"/>
          </ac:spMkLst>
        </pc:spChg>
        <pc:spChg chg="add mod">
          <ac:chgData name="Tércio Gomes Rabelo" userId="98893aff-4322-4184-9b19-15e201b69c9d" providerId="ADAL" clId="{90D60759-59AD-4B83-8F28-AAC821F469CD}" dt="2024-11-07T12:22:34.320" v="4301" actId="20577"/>
          <ac:spMkLst>
            <pc:docMk/>
            <pc:sldMk cId="2247734525" sldId="354"/>
            <ac:spMk id="22" creationId="{2595054C-FE0F-978C-D9A5-E8A5D6B81237}"/>
          </ac:spMkLst>
        </pc:spChg>
        <pc:spChg chg="add mod ord">
          <ac:chgData name="Tércio Gomes Rabelo" userId="98893aff-4322-4184-9b19-15e201b69c9d" providerId="ADAL" clId="{90D60759-59AD-4B83-8F28-AAC821F469CD}" dt="2024-11-07T17:18:11.703" v="5286" actId="1076"/>
          <ac:spMkLst>
            <pc:docMk/>
            <pc:sldMk cId="2247734525" sldId="354"/>
            <ac:spMk id="26" creationId="{517977E1-F965-26BB-F825-D6CE7641347B}"/>
          </ac:spMkLst>
        </pc:spChg>
        <pc:picChg chg="add mod">
          <ac:chgData name="Tércio Gomes Rabelo" userId="98893aff-4322-4184-9b19-15e201b69c9d" providerId="ADAL" clId="{90D60759-59AD-4B83-8F28-AAC821F469CD}" dt="2024-11-06T18:02:39.053" v="3936" actId="14100"/>
          <ac:picMkLst>
            <pc:docMk/>
            <pc:sldMk cId="2247734525" sldId="354"/>
            <ac:picMk id="5" creationId="{FDA811FE-60FC-67CE-7B59-2484AAB111A5}"/>
          </ac:picMkLst>
        </pc:picChg>
        <pc:picChg chg="add mod">
          <ac:chgData name="Tércio Gomes Rabelo" userId="98893aff-4322-4184-9b19-15e201b69c9d" providerId="ADAL" clId="{90D60759-59AD-4B83-8F28-AAC821F469CD}" dt="2024-11-06T18:02:41.638" v="3937" actId="1076"/>
          <ac:picMkLst>
            <pc:docMk/>
            <pc:sldMk cId="2247734525" sldId="354"/>
            <ac:picMk id="6" creationId="{EAB97469-B96A-9558-1484-4828905CF72B}"/>
          </ac:picMkLst>
        </pc:picChg>
        <pc:picChg chg="add mod">
          <ac:chgData name="Tércio Gomes Rabelo" userId="98893aff-4322-4184-9b19-15e201b69c9d" providerId="ADAL" clId="{90D60759-59AD-4B83-8F28-AAC821F469CD}" dt="2024-11-06T18:04:00.360" v="3948" actId="1076"/>
          <ac:picMkLst>
            <pc:docMk/>
            <pc:sldMk cId="2247734525" sldId="354"/>
            <ac:picMk id="8" creationId="{BBEC2F19-2C40-F8B6-F52B-4EB36DBB28DB}"/>
          </ac:picMkLst>
        </pc:picChg>
        <pc:picChg chg="add mod">
          <ac:chgData name="Tércio Gomes Rabelo" userId="98893aff-4322-4184-9b19-15e201b69c9d" providerId="ADAL" clId="{90D60759-59AD-4B83-8F28-AAC821F469CD}" dt="2024-11-07T17:18:13.287" v="5287" actId="1076"/>
          <ac:picMkLst>
            <pc:docMk/>
            <pc:sldMk cId="2247734525" sldId="354"/>
            <ac:picMk id="13" creationId="{EAA4FF3E-97AD-6579-21C8-ACEA19EF8D2E}"/>
          </ac:picMkLst>
        </pc:picChg>
        <pc:picChg chg="add mod">
          <ac:chgData name="Tércio Gomes Rabelo" userId="98893aff-4322-4184-9b19-15e201b69c9d" providerId="ADAL" clId="{90D60759-59AD-4B83-8F28-AAC821F469CD}" dt="2024-11-07T17:18:38.095" v="5290" actId="1076"/>
          <ac:picMkLst>
            <pc:docMk/>
            <pc:sldMk cId="2247734525" sldId="354"/>
            <ac:picMk id="14" creationId="{C6864D8C-BDD4-A675-E7DD-9664D889E41F}"/>
          </ac:picMkLst>
        </pc:picChg>
        <pc:picChg chg="mod">
          <ac:chgData name="Tércio Gomes Rabelo" userId="98893aff-4322-4184-9b19-15e201b69c9d" providerId="ADAL" clId="{90D60759-59AD-4B83-8F28-AAC821F469CD}" dt="2024-11-06T18:01:57.404" v="3923" actId="1076"/>
          <ac:picMkLst>
            <pc:docMk/>
            <pc:sldMk cId="2247734525" sldId="354"/>
            <ac:picMk id="19" creationId="{9DD46B1C-EEF3-64AC-FC7A-9D4EF58AD7D6}"/>
          </ac:picMkLst>
        </pc:picChg>
        <pc:picChg chg="add mod">
          <ac:chgData name="Tércio Gomes Rabelo" userId="98893aff-4322-4184-9b19-15e201b69c9d" providerId="ADAL" clId="{90D60759-59AD-4B83-8F28-AAC821F469CD}" dt="2024-11-07T17:18:36.559" v="5289" actId="1076"/>
          <ac:picMkLst>
            <pc:docMk/>
            <pc:sldMk cId="2247734525" sldId="354"/>
            <ac:picMk id="25" creationId="{2826C1DF-875B-1F78-2F8B-E6807E2545E1}"/>
          </ac:picMkLst>
        </pc:picChg>
        <pc:cxnChg chg="add mod">
          <ac:chgData name="Tércio Gomes Rabelo" userId="98893aff-4322-4184-9b19-15e201b69c9d" providerId="ADAL" clId="{90D60759-59AD-4B83-8F28-AAC821F469CD}" dt="2024-11-07T12:21:52.709" v="4249" actId="14100"/>
          <ac:cxnSpMkLst>
            <pc:docMk/>
            <pc:sldMk cId="2247734525" sldId="354"/>
            <ac:cxnSpMk id="4" creationId="{99E26EF8-8E1B-EB10-ED24-115F9B40D4A7}"/>
          </ac:cxnSpMkLst>
        </pc:cxnChg>
        <pc:cxnChg chg="del">
          <ac:chgData name="Tércio Gomes Rabelo" userId="98893aff-4322-4184-9b19-15e201b69c9d" providerId="ADAL" clId="{90D60759-59AD-4B83-8F28-AAC821F469CD}" dt="2024-11-06T18:01:54.572" v="3921" actId="478"/>
          <ac:cxnSpMkLst>
            <pc:docMk/>
            <pc:sldMk cId="2247734525" sldId="354"/>
            <ac:cxnSpMk id="11" creationId="{B51A05CF-DB76-5472-68B0-5104467FB0B3}"/>
          </ac:cxnSpMkLst>
        </pc:cxnChg>
        <pc:cxnChg chg="add mod">
          <ac:chgData name="Tércio Gomes Rabelo" userId="98893aff-4322-4184-9b19-15e201b69c9d" providerId="ADAL" clId="{90D60759-59AD-4B83-8F28-AAC821F469CD}" dt="2024-11-07T12:21:56.350" v="4251" actId="14100"/>
          <ac:cxnSpMkLst>
            <pc:docMk/>
            <pc:sldMk cId="2247734525" sldId="354"/>
            <ac:cxnSpMk id="12" creationId="{ADDF7F30-254A-5793-FDD0-34A3054EA89F}"/>
          </ac:cxnSpMkLst>
        </pc:cxnChg>
        <pc:cxnChg chg="add mod">
          <ac:chgData name="Tércio Gomes Rabelo" userId="98893aff-4322-4184-9b19-15e201b69c9d" providerId="ADAL" clId="{90D60759-59AD-4B83-8F28-AAC821F469CD}" dt="2024-11-07T12:22:25.270" v="4278" actId="14100"/>
          <ac:cxnSpMkLst>
            <pc:docMk/>
            <pc:sldMk cId="2247734525" sldId="354"/>
            <ac:cxnSpMk id="21" creationId="{149307A6-541F-9B28-4B61-15DD5C200452}"/>
          </ac:cxnSpMkLst>
        </pc:cxnChg>
      </pc:sldChg>
      <pc:sldChg chg="addSp delSp modSp new del mod">
        <pc:chgData name="Tércio Gomes Rabelo" userId="98893aff-4322-4184-9b19-15e201b69c9d" providerId="ADAL" clId="{90D60759-59AD-4B83-8F28-AAC821F469CD}" dt="2024-11-07T14:37:04.019" v="5045" actId="47"/>
        <pc:sldMkLst>
          <pc:docMk/>
          <pc:sldMk cId="3058578431" sldId="355"/>
        </pc:sldMkLst>
        <pc:spChg chg="mod">
          <ac:chgData name="Tércio Gomes Rabelo" userId="98893aff-4322-4184-9b19-15e201b69c9d" providerId="ADAL" clId="{90D60759-59AD-4B83-8F28-AAC821F469CD}" dt="2024-11-07T13:52:17.999" v="4892" actId="20577"/>
          <ac:spMkLst>
            <pc:docMk/>
            <pc:sldMk cId="3058578431" sldId="355"/>
            <ac:spMk id="2" creationId="{B9C4F4ED-5008-01D8-FB49-9730723ADA10}"/>
          </ac:spMkLst>
        </pc:spChg>
        <pc:spChg chg="del mod">
          <ac:chgData name="Tércio Gomes Rabelo" userId="98893aff-4322-4184-9b19-15e201b69c9d" providerId="ADAL" clId="{90D60759-59AD-4B83-8F28-AAC821F469CD}" dt="2024-11-07T13:46:42.203" v="4506" actId="478"/>
          <ac:spMkLst>
            <pc:docMk/>
            <pc:sldMk cId="3058578431" sldId="355"/>
            <ac:spMk id="3" creationId="{F64D97F9-B54A-0491-E6E3-5C87B6B3E5D7}"/>
          </ac:spMkLst>
        </pc:spChg>
        <pc:spChg chg="add del mod">
          <ac:chgData name="Tércio Gomes Rabelo" userId="98893aff-4322-4184-9b19-15e201b69c9d" providerId="ADAL" clId="{90D60759-59AD-4B83-8F28-AAC821F469CD}" dt="2024-11-07T13:47:33.635" v="4596" actId="478"/>
          <ac:spMkLst>
            <pc:docMk/>
            <pc:sldMk cId="3058578431" sldId="355"/>
            <ac:spMk id="5" creationId="{EB325C1C-B133-459D-FCE2-FA32EADA4946}"/>
          </ac:spMkLst>
        </pc:spChg>
        <pc:spChg chg="add del mod">
          <ac:chgData name="Tércio Gomes Rabelo" userId="98893aff-4322-4184-9b19-15e201b69c9d" providerId="ADAL" clId="{90D60759-59AD-4B83-8F28-AAC821F469CD}" dt="2024-11-07T13:47:36.114" v="4598" actId="478"/>
          <ac:spMkLst>
            <pc:docMk/>
            <pc:sldMk cId="3058578431" sldId="355"/>
            <ac:spMk id="7" creationId="{277AB925-3F48-8ACF-9535-897EB63564E1}"/>
          </ac:spMkLst>
        </pc:spChg>
        <pc:spChg chg="add mod">
          <ac:chgData name="Tércio Gomes Rabelo" userId="98893aff-4322-4184-9b19-15e201b69c9d" providerId="ADAL" clId="{90D60759-59AD-4B83-8F28-AAC821F469CD}" dt="2024-11-07T13:47:41.367" v="4614" actId="20577"/>
          <ac:spMkLst>
            <pc:docMk/>
            <pc:sldMk cId="3058578431" sldId="355"/>
            <ac:spMk id="8" creationId="{EBD2BFBE-6CB2-03F2-1D4E-3C00756CA845}"/>
          </ac:spMkLst>
        </pc:spChg>
        <pc:spChg chg="add mod">
          <ac:chgData name="Tércio Gomes Rabelo" userId="98893aff-4322-4184-9b19-15e201b69c9d" providerId="ADAL" clId="{90D60759-59AD-4B83-8F28-AAC821F469CD}" dt="2024-11-07T13:51:52.103" v="4876" actId="114"/>
          <ac:spMkLst>
            <pc:docMk/>
            <pc:sldMk cId="3058578431" sldId="355"/>
            <ac:spMk id="11" creationId="{51ECF2B5-8F6F-D8D8-6355-CFA456DD6AC1}"/>
          </ac:spMkLst>
        </pc:spChg>
        <pc:picChg chg="add mod">
          <ac:chgData name="Tércio Gomes Rabelo" userId="98893aff-4322-4184-9b19-15e201b69c9d" providerId="ADAL" clId="{90D60759-59AD-4B83-8F28-AAC821F469CD}" dt="2024-11-07T13:51:33.860" v="4871" actId="1076"/>
          <ac:picMkLst>
            <pc:docMk/>
            <pc:sldMk cId="3058578431" sldId="355"/>
            <ac:picMk id="9" creationId="{355034B2-DFE7-3C31-5FCC-FEEA4FB79D80}"/>
          </ac:picMkLst>
        </pc:picChg>
        <pc:picChg chg="add mod">
          <ac:chgData name="Tércio Gomes Rabelo" userId="98893aff-4322-4184-9b19-15e201b69c9d" providerId="ADAL" clId="{90D60759-59AD-4B83-8F28-AAC821F469CD}" dt="2024-11-07T13:51:37.028" v="4872" actId="1076"/>
          <ac:picMkLst>
            <pc:docMk/>
            <pc:sldMk cId="3058578431" sldId="355"/>
            <ac:picMk id="10" creationId="{00808BE5-F487-71BB-0AD9-093873AD8525}"/>
          </ac:picMkLst>
        </pc:picChg>
        <pc:picChg chg="add mod">
          <ac:chgData name="Tércio Gomes Rabelo" userId="98893aff-4322-4184-9b19-15e201b69c9d" providerId="ADAL" clId="{90D60759-59AD-4B83-8F28-AAC821F469CD}" dt="2024-11-07T13:51:39.116" v="4873" actId="1076"/>
          <ac:picMkLst>
            <pc:docMk/>
            <pc:sldMk cId="3058578431" sldId="355"/>
            <ac:picMk id="1026" creationId="{D9C3F448-2C83-C219-0315-ACC760757042}"/>
          </ac:picMkLst>
        </pc:picChg>
      </pc:sldChg>
    </pc:docChg>
  </pc:docChgLst>
  <pc:docChgLst>
    <pc:chgData name="Mazerine Henrique Cruz Lima" userId="S::mazerine.cruz@tce.pi.gov.br::68be00fd-1c5f-406e-a3f9-e09ba26314e0" providerId="AD" clId="Web-{0992BB07-26DD-3CEF-C00B-CE679C9B4737}"/>
    <pc:docChg chg="modSld">
      <pc:chgData name="Mazerine Henrique Cruz Lima" userId="S::mazerine.cruz@tce.pi.gov.br::68be00fd-1c5f-406e-a3f9-e09ba26314e0" providerId="AD" clId="Web-{0992BB07-26DD-3CEF-C00B-CE679C9B4737}" dt="2024-11-06T20:38:18.689" v="11" actId="20577"/>
      <pc:docMkLst>
        <pc:docMk/>
      </pc:docMkLst>
      <pc:sldChg chg="modSp">
        <pc:chgData name="Mazerine Henrique Cruz Lima" userId="S::mazerine.cruz@tce.pi.gov.br::68be00fd-1c5f-406e-a3f9-e09ba26314e0" providerId="AD" clId="Web-{0992BB07-26DD-3CEF-C00B-CE679C9B4737}" dt="2024-11-06T20:38:18.689" v="11" actId="20577"/>
        <pc:sldMkLst>
          <pc:docMk/>
          <pc:sldMk cId="0" sldId="256"/>
        </pc:sldMkLst>
        <pc:spChg chg="mod">
          <ac:chgData name="Mazerine Henrique Cruz Lima" userId="S::mazerine.cruz@tce.pi.gov.br::68be00fd-1c5f-406e-a3f9-e09ba26314e0" providerId="AD" clId="Web-{0992BB07-26DD-3CEF-C00B-CE679C9B4737}" dt="2024-11-06T20:38:18.689" v="11" actId="20577"/>
          <ac:spMkLst>
            <pc:docMk/>
            <pc:sldMk cId="0" sldId="256"/>
            <ac:spMk id="4" creationId="{F5FC52A3-7F4D-5C56-E697-80B8BF7C42FC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C1EFEC-61E3-4611-BD64-0F840A09E967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260E982A-4DC0-4A24-9946-69DAA6683C95}">
      <dgm:prSet phldrT="[Texto]"/>
      <dgm:spPr>
        <a:solidFill>
          <a:srgbClr val="36488C"/>
        </a:solidFill>
      </dgm:spPr>
      <dgm:t>
        <a:bodyPr/>
        <a:lstStyle/>
        <a:p>
          <a:r>
            <a:rPr lang="pt-BR" dirty="0">
              <a:latin typeface="Poppins" panose="00000500000000000000" pitchFamily="2" charset="0"/>
              <a:cs typeface="Poppins" panose="00000500000000000000" pitchFamily="2" charset="0"/>
            </a:rPr>
            <a:t>Arquivos CSV (Doc. Web)</a:t>
          </a:r>
        </a:p>
      </dgm:t>
    </dgm:pt>
    <dgm:pt modelId="{90790AA7-3650-4F2B-A34D-55B684B633CC}" type="parTrans" cxnId="{5C3C8ABE-2738-4C94-835B-FBFCE81A5719}">
      <dgm:prSet/>
      <dgm:spPr/>
      <dgm:t>
        <a:bodyPr/>
        <a:lstStyle/>
        <a:p>
          <a:endParaRPr lang="pt-BR"/>
        </a:p>
      </dgm:t>
    </dgm:pt>
    <dgm:pt modelId="{6C9D3144-EDAD-4930-9AD1-E5E9D4B01562}" type="sibTrans" cxnId="{5C3C8ABE-2738-4C94-835B-FBFCE81A5719}">
      <dgm:prSet/>
      <dgm:spPr/>
      <dgm:t>
        <a:bodyPr/>
        <a:lstStyle/>
        <a:p>
          <a:endParaRPr lang="pt-BR"/>
        </a:p>
      </dgm:t>
    </dgm:pt>
    <dgm:pt modelId="{4B6BB4D0-3DE6-4A3F-9ADE-A49B37578C36}">
      <dgm:prSet phldrT="[Texto]"/>
      <dgm:spPr/>
      <dgm:t>
        <a:bodyPr/>
        <a:lstStyle/>
        <a:p>
          <a:r>
            <a:rPr lang="pt-BR" dirty="0">
              <a:solidFill>
                <a:srgbClr val="36488C"/>
              </a:solidFill>
              <a:latin typeface="Poppins" panose="00000500000000000000" pitchFamily="2" charset="0"/>
              <a:cs typeface="Poppins" panose="00000500000000000000" pitchFamily="2" charset="0"/>
            </a:rPr>
            <a:t>Homologação - a partir de 18/11/2024</a:t>
          </a:r>
        </a:p>
      </dgm:t>
    </dgm:pt>
    <dgm:pt modelId="{3C5EA888-9247-4E5E-BFC5-D1E4129C18FE}" type="parTrans" cxnId="{6C6543F9-8247-4484-AC5B-ED09BBA27BBD}">
      <dgm:prSet/>
      <dgm:spPr/>
      <dgm:t>
        <a:bodyPr/>
        <a:lstStyle/>
        <a:p>
          <a:endParaRPr lang="pt-BR"/>
        </a:p>
      </dgm:t>
    </dgm:pt>
    <dgm:pt modelId="{59868905-3F4C-45FB-A1BA-E00E4CB64830}" type="sibTrans" cxnId="{6C6543F9-8247-4484-AC5B-ED09BBA27BBD}">
      <dgm:prSet/>
      <dgm:spPr/>
      <dgm:t>
        <a:bodyPr/>
        <a:lstStyle/>
        <a:p>
          <a:endParaRPr lang="pt-BR"/>
        </a:p>
      </dgm:t>
    </dgm:pt>
    <dgm:pt modelId="{8E8D1B9F-109C-483A-8D64-EBA91A914532}">
      <dgm:prSet phldrT="[Texto]"/>
      <dgm:spPr/>
      <dgm:t>
        <a:bodyPr/>
        <a:lstStyle/>
        <a:p>
          <a:r>
            <a:rPr lang="pt-BR" dirty="0">
              <a:solidFill>
                <a:srgbClr val="36488C"/>
              </a:solidFill>
              <a:latin typeface="Poppins" panose="00000500000000000000" pitchFamily="2" charset="0"/>
              <a:cs typeface="Poppins" panose="00000500000000000000" pitchFamily="2" charset="0"/>
            </a:rPr>
            <a:t>Produção – a partir de 01/01/2025</a:t>
          </a:r>
        </a:p>
      </dgm:t>
    </dgm:pt>
    <dgm:pt modelId="{674CB62B-E50B-4932-AD64-907DDE856BAE}" type="parTrans" cxnId="{2FDEE5D4-8592-4FCD-845A-0926159714BE}">
      <dgm:prSet/>
      <dgm:spPr/>
      <dgm:t>
        <a:bodyPr/>
        <a:lstStyle/>
        <a:p>
          <a:endParaRPr lang="pt-BR"/>
        </a:p>
      </dgm:t>
    </dgm:pt>
    <dgm:pt modelId="{C0B0D2FF-C334-4571-9425-D3AE244AB47D}" type="sibTrans" cxnId="{2FDEE5D4-8592-4FCD-845A-0926159714BE}">
      <dgm:prSet/>
      <dgm:spPr/>
      <dgm:t>
        <a:bodyPr/>
        <a:lstStyle/>
        <a:p>
          <a:endParaRPr lang="pt-BR"/>
        </a:p>
      </dgm:t>
    </dgm:pt>
    <dgm:pt modelId="{C486C70C-C409-4AD5-8E19-CFC9E688AA9C}">
      <dgm:prSet phldrT="[Texto]"/>
      <dgm:spPr>
        <a:solidFill>
          <a:srgbClr val="36488C"/>
        </a:solidFill>
      </dgm:spPr>
      <dgm:t>
        <a:bodyPr/>
        <a:lstStyle/>
        <a:p>
          <a:r>
            <a:rPr lang="pt-BR" dirty="0">
              <a:latin typeface="Poppins" panose="00000500000000000000" pitchFamily="2" charset="0"/>
              <a:cs typeface="Poppins" panose="00000500000000000000" pitchFamily="2" charset="0"/>
            </a:rPr>
            <a:t>Sagre-Folha</a:t>
          </a:r>
        </a:p>
      </dgm:t>
    </dgm:pt>
    <dgm:pt modelId="{FC1B3645-3164-449B-996F-D52453B166B0}" type="parTrans" cxnId="{131D5A67-265D-4843-ADC1-10A56836BC8F}">
      <dgm:prSet/>
      <dgm:spPr/>
      <dgm:t>
        <a:bodyPr/>
        <a:lstStyle/>
        <a:p>
          <a:endParaRPr lang="pt-BR"/>
        </a:p>
      </dgm:t>
    </dgm:pt>
    <dgm:pt modelId="{2C197079-1C59-4A79-903F-4C960F627B85}" type="sibTrans" cxnId="{131D5A67-265D-4843-ADC1-10A56836BC8F}">
      <dgm:prSet/>
      <dgm:spPr/>
      <dgm:t>
        <a:bodyPr/>
        <a:lstStyle/>
        <a:p>
          <a:endParaRPr lang="pt-BR"/>
        </a:p>
      </dgm:t>
    </dgm:pt>
    <dgm:pt modelId="{D0194F11-1F03-4ABA-8C1C-68A7F751F056}">
      <dgm:prSet phldrT="[Texto]"/>
      <dgm:spPr/>
      <dgm:t>
        <a:bodyPr/>
        <a:lstStyle/>
        <a:p>
          <a:r>
            <a:rPr lang="pt-BR" dirty="0">
              <a:solidFill>
                <a:srgbClr val="36488C"/>
              </a:solidFill>
              <a:latin typeface="Poppins" panose="00000500000000000000" pitchFamily="2" charset="0"/>
              <a:cs typeface="Poppins" panose="00000500000000000000" pitchFamily="2" charset="0"/>
            </a:rPr>
            <a:t>Homologação – 2º Semestre de 2025</a:t>
          </a:r>
        </a:p>
      </dgm:t>
    </dgm:pt>
    <dgm:pt modelId="{65F07F42-18B9-4693-AF70-C168C06F2E13}" type="parTrans" cxnId="{6AEFC66C-D313-4523-B9D6-029A3AEA6BEB}">
      <dgm:prSet/>
      <dgm:spPr/>
      <dgm:t>
        <a:bodyPr/>
        <a:lstStyle/>
        <a:p>
          <a:endParaRPr lang="pt-BR"/>
        </a:p>
      </dgm:t>
    </dgm:pt>
    <dgm:pt modelId="{C126F4FE-0E9D-4179-A9E8-AFDEAF9B40D4}" type="sibTrans" cxnId="{6AEFC66C-D313-4523-B9D6-029A3AEA6BEB}">
      <dgm:prSet/>
      <dgm:spPr/>
      <dgm:t>
        <a:bodyPr/>
        <a:lstStyle/>
        <a:p>
          <a:endParaRPr lang="pt-BR"/>
        </a:p>
      </dgm:t>
    </dgm:pt>
    <dgm:pt modelId="{05840CD6-BAC8-4916-B5BD-DC9FE5A03D13}">
      <dgm:prSet phldrT="[Texto]"/>
      <dgm:spPr>
        <a:solidFill>
          <a:srgbClr val="36488C"/>
        </a:solidFill>
      </dgm:spPr>
      <dgm:t>
        <a:bodyPr/>
        <a:lstStyle/>
        <a:p>
          <a:r>
            <a:rPr lang="pt-BR" dirty="0">
              <a:latin typeface="Poppins" panose="00000500000000000000" pitchFamily="2" charset="0"/>
              <a:cs typeface="Poppins" panose="00000500000000000000" pitchFamily="2" charset="0"/>
            </a:rPr>
            <a:t>Sagres-Contábil</a:t>
          </a:r>
        </a:p>
      </dgm:t>
    </dgm:pt>
    <dgm:pt modelId="{69967311-6BDC-462F-9305-5A0B377B421C}" type="parTrans" cxnId="{0DC77601-AFA2-4558-BFBE-77A7C7881EE5}">
      <dgm:prSet/>
      <dgm:spPr/>
      <dgm:t>
        <a:bodyPr/>
        <a:lstStyle/>
        <a:p>
          <a:endParaRPr lang="pt-BR"/>
        </a:p>
      </dgm:t>
    </dgm:pt>
    <dgm:pt modelId="{521D1C98-C746-4899-8A58-32F8901E6511}" type="sibTrans" cxnId="{0DC77601-AFA2-4558-BFBE-77A7C7881EE5}">
      <dgm:prSet/>
      <dgm:spPr/>
      <dgm:t>
        <a:bodyPr/>
        <a:lstStyle/>
        <a:p>
          <a:endParaRPr lang="pt-BR"/>
        </a:p>
      </dgm:t>
    </dgm:pt>
    <dgm:pt modelId="{0042D077-E310-4A22-BFEA-D2B783ADBA0C}">
      <dgm:prSet phldrT="[Texto]"/>
      <dgm:spPr/>
      <dgm:t>
        <a:bodyPr/>
        <a:lstStyle/>
        <a:p>
          <a:r>
            <a:rPr lang="pt-BR" dirty="0">
              <a:solidFill>
                <a:srgbClr val="36488C"/>
              </a:solidFill>
              <a:latin typeface="Poppins" panose="00000500000000000000" pitchFamily="2" charset="0"/>
              <a:cs typeface="Poppins" panose="00000500000000000000" pitchFamily="2" charset="0"/>
            </a:rPr>
            <a:t>Homologação – a partir de 01/01/2026</a:t>
          </a:r>
        </a:p>
      </dgm:t>
    </dgm:pt>
    <dgm:pt modelId="{C1B440B0-78C8-432F-9F41-8646DC847FD3}" type="parTrans" cxnId="{0D76BEC0-001D-427C-97C4-FAA211F26371}">
      <dgm:prSet/>
      <dgm:spPr/>
      <dgm:t>
        <a:bodyPr/>
        <a:lstStyle/>
        <a:p>
          <a:endParaRPr lang="pt-BR"/>
        </a:p>
      </dgm:t>
    </dgm:pt>
    <dgm:pt modelId="{62D10BA0-FEBA-4C35-B630-6C0FDA1E5658}" type="sibTrans" cxnId="{0D76BEC0-001D-427C-97C4-FAA211F26371}">
      <dgm:prSet/>
      <dgm:spPr/>
      <dgm:t>
        <a:bodyPr/>
        <a:lstStyle/>
        <a:p>
          <a:endParaRPr lang="pt-BR"/>
        </a:p>
      </dgm:t>
    </dgm:pt>
    <dgm:pt modelId="{34E0112E-E50C-4C17-95ED-BE30FB8AAF88}">
      <dgm:prSet phldrT="[Texto]"/>
      <dgm:spPr/>
      <dgm:t>
        <a:bodyPr/>
        <a:lstStyle/>
        <a:p>
          <a:r>
            <a:rPr lang="pt-BR" dirty="0">
              <a:solidFill>
                <a:srgbClr val="36488C"/>
              </a:solidFill>
              <a:latin typeface="Poppins" panose="00000500000000000000" pitchFamily="2" charset="0"/>
              <a:cs typeface="Poppins" panose="00000500000000000000" pitchFamily="2" charset="0"/>
            </a:rPr>
            <a:t>Produção – a partir de 01/01/2027</a:t>
          </a:r>
        </a:p>
      </dgm:t>
    </dgm:pt>
    <dgm:pt modelId="{531484D7-4A7A-4501-952B-B43285EE1558}" type="parTrans" cxnId="{A85AFA30-4422-479D-82A3-68D07B193546}">
      <dgm:prSet/>
      <dgm:spPr/>
      <dgm:t>
        <a:bodyPr/>
        <a:lstStyle/>
        <a:p>
          <a:endParaRPr lang="pt-BR"/>
        </a:p>
      </dgm:t>
    </dgm:pt>
    <dgm:pt modelId="{2D15F0FE-8AC4-4FBC-BF30-6E312317D93B}" type="sibTrans" cxnId="{A85AFA30-4422-479D-82A3-68D07B193546}">
      <dgm:prSet/>
      <dgm:spPr/>
      <dgm:t>
        <a:bodyPr/>
        <a:lstStyle/>
        <a:p>
          <a:endParaRPr lang="pt-BR"/>
        </a:p>
      </dgm:t>
    </dgm:pt>
    <dgm:pt modelId="{04F726A7-0D72-42BE-9261-30FD16839956}">
      <dgm:prSet phldrT="[Texto]"/>
      <dgm:spPr/>
      <dgm:t>
        <a:bodyPr/>
        <a:lstStyle/>
        <a:p>
          <a:r>
            <a:rPr lang="pt-BR" dirty="0">
              <a:solidFill>
                <a:srgbClr val="36488C"/>
              </a:solidFill>
              <a:latin typeface="Poppins" panose="00000500000000000000" pitchFamily="2" charset="0"/>
              <a:cs typeface="Poppins" panose="00000500000000000000" pitchFamily="2" charset="0"/>
            </a:rPr>
            <a:t>Produção – a partir de  01/01/2026</a:t>
          </a:r>
        </a:p>
      </dgm:t>
    </dgm:pt>
    <dgm:pt modelId="{78795741-AF9D-4F4F-BD40-C75C0470C1BE}" type="parTrans" cxnId="{C73F3092-5174-4DEB-B405-30452E8139E4}">
      <dgm:prSet/>
      <dgm:spPr/>
      <dgm:t>
        <a:bodyPr/>
        <a:lstStyle/>
        <a:p>
          <a:endParaRPr lang="pt-BR"/>
        </a:p>
      </dgm:t>
    </dgm:pt>
    <dgm:pt modelId="{49F87094-7F94-4283-AF32-1F983209602F}" type="sibTrans" cxnId="{C73F3092-5174-4DEB-B405-30452E8139E4}">
      <dgm:prSet/>
      <dgm:spPr/>
      <dgm:t>
        <a:bodyPr/>
        <a:lstStyle/>
        <a:p>
          <a:endParaRPr lang="pt-BR"/>
        </a:p>
      </dgm:t>
    </dgm:pt>
    <dgm:pt modelId="{E8858B2C-A344-441C-BE51-3123595F607D}" type="pres">
      <dgm:prSet presAssocID="{11C1EFEC-61E3-4611-BD64-0F840A09E967}" presName="linearFlow" presStyleCnt="0">
        <dgm:presLayoutVars>
          <dgm:dir/>
          <dgm:animLvl val="lvl"/>
          <dgm:resizeHandles val="exact"/>
        </dgm:presLayoutVars>
      </dgm:prSet>
      <dgm:spPr/>
    </dgm:pt>
    <dgm:pt modelId="{C09E04D7-9C6A-4E8C-929A-F811A263EBDF}" type="pres">
      <dgm:prSet presAssocID="{260E982A-4DC0-4A24-9946-69DAA6683C95}" presName="composite" presStyleCnt="0"/>
      <dgm:spPr/>
    </dgm:pt>
    <dgm:pt modelId="{08AF00A0-ED4D-4AF6-82F5-DDA6AB3AA560}" type="pres">
      <dgm:prSet presAssocID="{260E982A-4DC0-4A24-9946-69DAA6683C95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91E825F7-9751-439C-A49F-004C00B38757}" type="pres">
      <dgm:prSet presAssocID="{260E982A-4DC0-4A24-9946-69DAA6683C95}" presName="descendantText" presStyleLbl="alignAcc1" presStyleIdx="0" presStyleCnt="3">
        <dgm:presLayoutVars>
          <dgm:bulletEnabled val="1"/>
        </dgm:presLayoutVars>
      </dgm:prSet>
      <dgm:spPr/>
    </dgm:pt>
    <dgm:pt modelId="{0401D9CA-5C37-4378-94C3-CFB68981621E}" type="pres">
      <dgm:prSet presAssocID="{6C9D3144-EDAD-4930-9AD1-E5E9D4B01562}" presName="sp" presStyleCnt="0"/>
      <dgm:spPr/>
    </dgm:pt>
    <dgm:pt modelId="{799A248B-76DC-4296-9402-00EB650EA8B0}" type="pres">
      <dgm:prSet presAssocID="{C486C70C-C409-4AD5-8E19-CFC9E688AA9C}" presName="composite" presStyleCnt="0"/>
      <dgm:spPr/>
    </dgm:pt>
    <dgm:pt modelId="{F23CF9CE-69E5-451C-8AC0-AE0E8C1F60A6}" type="pres">
      <dgm:prSet presAssocID="{C486C70C-C409-4AD5-8E19-CFC9E688AA9C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32C0D35A-7DBC-4B18-BFAC-28C678F7FA41}" type="pres">
      <dgm:prSet presAssocID="{C486C70C-C409-4AD5-8E19-CFC9E688AA9C}" presName="descendantText" presStyleLbl="alignAcc1" presStyleIdx="1" presStyleCnt="3">
        <dgm:presLayoutVars>
          <dgm:bulletEnabled val="1"/>
        </dgm:presLayoutVars>
      </dgm:prSet>
      <dgm:spPr/>
    </dgm:pt>
    <dgm:pt modelId="{8DE94A64-4A6C-4D07-9BCB-E401186EA661}" type="pres">
      <dgm:prSet presAssocID="{2C197079-1C59-4A79-903F-4C960F627B85}" presName="sp" presStyleCnt="0"/>
      <dgm:spPr/>
    </dgm:pt>
    <dgm:pt modelId="{95F71BF3-7B95-46E7-A5B9-3777E88F8DB0}" type="pres">
      <dgm:prSet presAssocID="{05840CD6-BAC8-4916-B5BD-DC9FE5A03D13}" presName="composite" presStyleCnt="0"/>
      <dgm:spPr/>
    </dgm:pt>
    <dgm:pt modelId="{4D17A3C9-0025-44E6-B6D7-FCB8309FC804}" type="pres">
      <dgm:prSet presAssocID="{05840CD6-BAC8-4916-B5BD-DC9FE5A03D13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95A3D54C-6464-4AEF-ABB7-6A835599A864}" type="pres">
      <dgm:prSet presAssocID="{05840CD6-BAC8-4916-B5BD-DC9FE5A03D13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F6A22300-9C1D-4CCA-AC90-AF285869761A}" type="presOf" srcId="{8E8D1B9F-109C-483A-8D64-EBA91A914532}" destId="{91E825F7-9751-439C-A49F-004C00B38757}" srcOrd="0" destOrd="1" presId="urn:microsoft.com/office/officeart/2005/8/layout/chevron2"/>
    <dgm:cxn modelId="{0DC77601-AFA2-4558-BFBE-77A7C7881EE5}" srcId="{11C1EFEC-61E3-4611-BD64-0F840A09E967}" destId="{05840CD6-BAC8-4916-B5BD-DC9FE5A03D13}" srcOrd="2" destOrd="0" parTransId="{69967311-6BDC-462F-9305-5A0B377B421C}" sibTransId="{521D1C98-C746-4899-8A58-32F8901E6511}"/>
    <dgm:cxn modelId="{A85AFA30-4422-479D-82A3-68D07B193546}" srcId="{05840CD6-BAC8-4916-B5BD-DC9FE5A03D13}" destId="{34E0112E-E50C-4C17-95ED-BE30FB8AAF88}" srcOrd="1" destOrd="0" parTransId="{531484D7-4A7A-4501-952B-B43285EE1558}" sibTransId="{2D15F0FE-8AC4-4FBC-BF30-6E312317D93B}"/>
    <dgm:cxn modelId="{C99FA839-79E6-4E08-8850-25F59BC7C912}" type="presOf" srcId="{04F726A7-0D72-42BE-9261-30FD16839956}" destId="{32C0D35A-7DBC-4B18-BFAC-28C678F7FA41}" srcOrd="0" destOrd="1" presId="urn:microsoft.com/office/officeart/2005/8/layout/chevron2"/>
    <dgm:cxn modelId="{BB077C3E-6BF0-4326-992D-61B989E677C2}" type="presOf" srcId="{05840CD6-BAC8-4916-B5BD-DC9FE5A03D13}" destId="{4D17A3C9-0025-44E6-B6D7-FCB8309FC804}" srcOrd="0" destOrd="0" presId="urn:microsoft.com/office/officeart/2005/8/layout/chevron2"/>
    <dgm:cxn modelId="{744B5C5C-857D-4079-8B67-102CEBD2EC16}" type="presOf" srcId="{C486C70C-C409-4AD5-8E19-CFC9E688AA9C}" destId="{F23CF9CE-69E5-451C-8AC0-AE0E8C1F60A6}" srcOrd="0" destOrd="0" presId="urn:microsoft.com/office/officeart/2005/8/layout/chevron2"/>
    <dgm:cxn modelId="{F4D19243-5723-4C75-B0CF-0AC36AB3EAD0}" type="presOf" srcId="{0042D077-E310-4A22-BFEA-D2B783ADBA0C}" destId="{95A3D54C-6464-4AEF-ABB7-6A835599A864}" srcOrd="0" destOrd="0" presId="urn:microsoft.com/office/officeart/2005/8/layout/chevron2"/>
    <dgm:cxn modelId="{9F053B64-7539-42C4-B0FA-FA67A35D0BA8}" type="presOf" srcId="{11C1EFEC-61E3-4611-BD64-0F840A09E967}" destId="{E8858B2C-A344-441C-BE51-3123595F607D}" srcOrd="0" destOrd="0" presId="urn:microsoft.com/office/officeart/2005/8/layout/chevron2"/>
    <dgm:cxn modelId="{131D5A67-265D-4843-ADC1-10A56836BC8F}" srcId="{11C1EFEC-61E3-4611-BD64-0F840A09E967}" destId="{C486C70C-C409-4AD5-8E19-CFC9E688AA9C}" srcOrd="1" destOrd="0" parTransId="{FC1B3645-3164-449B-996F-D52453B166B0}" sibTransId="{2C197079-1C59-4A79-903F-4C960F627B85}"/>
    <dgm:cxn modelId="{6AEFC66C-D313-4523-B9D6-029A3AEA6BEB}" srcId="{C486C70C-C409-4AD5-8E19-CFC9E688AA9C}" destId="{D0194F11-1F03-4ABA-8C1C-68A7F751F056}" srcOrd="0" destOrd="0" parTransId="{65F07F42-18B9-4693-AF70-C168C06F2E13}" sibTransId="{C126F4FE-0E9D-4179-A9E8-AFDEAF9B40D4}"/>
    <dgm:cxn modelId="{7071988B-1958-4B50-A744-54A0C1197040}" type="presOf" srcId="{260E982A-4DC0-4A24-9946-69DAA6683C95}" destId="{08AF00A0-ED4D-4AF6-82F5-DDA6AB3AA560}" srcOrd="0" destOrd="0" presId="urn:microsoft.com/office/officeart/2005/8/layout/chevron2"/>
    <dgm:cxn modelId="{F7BF978C-FF5A-41D9-956C-342B65DE219A}" type="presOf" srcId="{4B6BB4D0-3DE6-4A3F-9ADE-A49B37578C36}" destId="{91E825F7-9751-439C-A49F-004C00B38757}" srcOrd="0" destOrd="0" presId="urn:microsoft.com/office/officeart/2005/8/layout/chevron2"/>
    <dgm:cxn modelId="{C73F3092-5174-4DEB-B405-30452E8139E4}" srcId="{C486C70C-C409-4AD5-8E19-CFC9E688AA9C}" destId="{04F726A7-0D72-42BE-9261-30FD16839956}" srcOrd="1" destOrd="0" parTransId="{78795741-AF9D-4F4F-BD40-C75C0470C1BE}" sibTransId="{49F87094-7F94-4283-AF32-1F983209602F}"/>
    <dgm:cxn modelId="{5C3C8ABE-2738-4C94-835B-FBFCE81A5719}" srcId="{11C1EFEC-61E3-4611-BD64-0F840A09E967}" destId="{260E982A-4DC0-4A24-9946-69DAA6683C95}" srcOrd="0" destOrd="0" parTransId="{90790AA7-3650-4F2B-A34D-55B684B633CC}" sibTransId="{6C9D3144-EDAD-4930-9AD1-E5E9D4B01562}"/>
    <dgm:cxn modelId="{0D76BEC0-001D-427C-97C4-FAA211F26371}" srcId="{05840CD6-BAC8-4916-B5BD-DC9FE5A03D13}" destId="{0042D077-E310-4A22-BFEA-D2B783ADBA0C}" srcOrd="0" destOrd="0" parTransId="{C1B440B0-78C8-432F-9F41-8646DC847FD3}" sibTransId="{62D10BA0-FEBA-4C35-B630-6C0FDA1E5658}"/>
    <dgm:cxn modelId="{22A921C4-E568-40B2-8801-A82900F3FE2A}" type="presOf" srcId="{D0194F11-1F03-4ABA-8C1C-68A7F751F056}" destId="{32C0D35A-7DBC-4B18-BFAC-28C678F7FA41}" srcOrd="0" destOrd="0" presId="urn:microsoft.com/office/officeart/2005/8/layout/chevron2"/>
    <dgm:cxn modelId="{FAC786C4-4778-4764-B033-938899DBD2F2}" type="presOf" srcId="{34E0112E-E50C-4C17-95ED-BE30FB8AAF88}" destId="{95A3D54C-6464-4AEF-ABB7-6A835599A864}" srcOrd="0" destOrd="1" presId="urn:microsoft.com/office/officeart/2005/8/layout/chevron2"/>
    <dgm:cxn modelId="{2FDEE5D4-8592-4FCD-845A-0926159714BE}" srcId="{260E982A-4DC0-4A24-9946-69DAA6683C95}" destId="{8E8D1B9F-109C-483A-8D64-EBA91A914532}" srcOrd="1" destOrd="0" parTransId="{674CB62B-E50B-4932-AD64-907DDE856BAE}" sibTransId="{C0B0D2FF-C334-4571-9425-D3AE244AB47D}"/>
    <dgm:cxn modelId="{6C6543F9-8247-4484-AC5B-ED09BBA27BBD}" srcId="{260E982A-4DC0-4A24-9946-69DAA6683C95}" destId="{4B6BB4D0-3DE6-4A3F-9ADE-A49B37578C36}" srcOrd="0" destOrd="0" parTransId="{3C5EA888-9247-4E5E-BFC5-D1E4129C18FE}" sibTransId="{59868905-3F4C-45FB-A1BA-E00E4CB64830}"/>
    <dgm:cxn modelId="{C54B05D9-6CB9-43FF-B696-549B3298239D}" type="presParOf" srcId="{E8858B2C-A344-441C-BE51-3123595F607D}" destId="{C09E04D7-9C6A-4E8C-929A-F811A263EBDF}" srcOrd="0" destOrd="0" presId="urn:microsoft.com/office/officeart/2005/8/layout/chevron2"/>
    <dgm:cxn modelId="{1F1C36EC-91FC-4FBC-8DAD-FF9EB71F2C64}" type="presParOf" srcId="{C09E04D7-9C6A-4E8C-929A-F811A263EBDF}" destId="{08AF00A0-ED4D-4AF6-82F5-DDA6AB3AA560}" srcOrd="0" destOrd="0" presId="urn:microsoft.com/office/officeart/2005/8/layout/chevron2"/>
    <dgm:cxn modelId="{780153DE-E471-4C4F-BFA0-E676861D53F9}" type="presParOf" srcId="{C09E04D7-9C6A-4E8C-929A-F811A263EBDF}" destId="{91E825F7-9751-439C-A49F-004C00B38757}" srcOrd="1" destOrd="0" presId="urn:microsoft.com/office/officeart/2005/8/layout/chevron2"/>
    <dgm:cxn modelId="{C6536FD9-C9FE-47B1-85E3-F028D2D641B6}" type="presParOf" srcId="{E8858B2C-A344-441C-BE51-3123595F607D}" destId="{0401D9CA-5C37-4378-94C3-CFB68981621E}" srcOrd="1" destOrd="0" presId="urn:microsoft.com/office/officeart/2005/8/layout/chevron2"/>
    <dgm:cxn modelId="{32A4B92C-264C-4AD2-9815-3EC5E2E4414E}" type="presParOf" srcId="{E8858B2C-A344-441C-BE51-3123595F607D}" destId="{799A248B-76DC-4296-9402-00EB650EA8B0}" srcOrd="2" destOrd="0" presId="urn:microsoft.com/office/officeart/2005/8/layout/chevron2"/>
    <dgm:cxn modelId="{1EA85043-A4A7-4353-8BE8-FF0551F162A3}" type="presParOf" srcId="{799A248B-76DC-4296-9402-00EB650EA8B0}" destId="{F23CF9CE-69E5-451C-8AC0-AE0E8C1F60A6}" srcOrd="0" destOrd="0" presId="urn:microsoft.com/office/officeart/2005/8/layout/chevron2"/>
    <dgm:cxn modelId="{D3BD8F29-0DBA-4AE7-A07E-8E91240F0CCF}" type="presParOf" srcId="{799A248B-76DC-4296-9402-00EB650EA8B0}" destId="{32C0D35A-7DBC-4B18-BFAC-28C678F7FA41}" srcOrd="1" destOrd="0" presId="urn:microsoft.com/office/officeart/2005/8/layout/chevron2"/>
    <dgm:cxn modelId="{80416CBF-AD32-4B61-9B19-150006BD086F}" type="presParOf" srcId="{E8858B2C-A344-441C-BE51-3123595F607D}" destId="{8DE94A64-4A6C-4D07-9BCB-E401186EA661}" srcOrd="3" destOrd="0" presId="urn:microsoft.com/office/officeart/2005/8/layout/chevron2"/>
    <dgm:cxn modelId="{DB8BC5DB-02C6-47D7-880C-772627F9CD07}" type="presParOf" srcId="{E8858B2C-A344-441C-BE51-3123595F607D}" destId="{95F71BF3-7B95-46E7-A5B9-3777E88F8DB0}" srcOrd="4" destOrd="0" presId="urn:microsoft.com/office/officeart/2005/8/layout/chevron2"/>
    <dgm:cxn modelId="{7E6F5B48-6224-4B3A-A6BF-1ACBBABD381C}" type="presParOf" srcId="{95F71BF3-7B95-46E7-A5B9-3777E88F8DB0}" destId="{4D17A3C9-0025-44E6-B6D7-FCB8309FC804}" srcOrd="0" destOrd="0" presId="urn:microsoft.com/office/officeart/2005/8/layout/chevron2"/>
    <dgm:cxn modelId="{3AABE202-923A-46E6-9556-14D11CA8B51A}" type="presParOf" srcId="{95F71BF3-7B95-46E7-A5B9-3777E88F8DB0}" destId="{95A3D54C-6464-4AEF-ABB7-6A835599A86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E270F5-4759-4842-9182-CD8F9DEABF0D}" type="doc">
      <dgm:prSet loTypeId="urn:microsoft.com/office/officeart/2008/layout/HorizontalMultiLevelHierarchy" loCatId="hierarchy" qsTypeId="urn:microsoft.com/office/officeart/2005/8/quickstyle/3d1" qsCatId="3D" csTypeId="urn:microsoft.com/office/officeart/2005/8/colors/accent6_2" csCatId="accent6" phldr="1"/>
      <dgm:spPr/>
      <dgm:t>
        <a:bodyPr/>
        <a:lstStyle/>
        <a:p>
          <a:endParaRPr lang="pt-BR"/>
        </a:p>
      </dgm:t>
    </dgm:pt>
    <dgm:pt modelId="{28BCBB95-2AC8-4F08-8062-0C0E7FEC9F4A}">
      <dgm:prSet phldrT="[Texto]" custT="1"/>
      <dgm:spPr>
        <a:solidFill>
          <a:srgbClr val="36488C"/>
        </a:solidFill>
      </dgm:spPr>
      <dgm:t>
        <a:bodyPr/>
        <a:lstStyle/>
        <a:p>
          <a:r>
            <a:rPr lang="pt-BR" sz="2000">
              <a:latin typeface="Palatino Linotype"/>
            </a:rPr>
            <a:t>Envio da Remessa da Prestação de Contas</a:t>
          </a:r>
        </a:p>
      </dgm:t>
    </dgm:pt>
    <dgm:pt modelId="{7AC8C82A-A265-45C9-8F9B-AEEE21A7FB49}" type="parTrans" cxnId="{502629D1-AB94-4AD4-BE77-776531004350}">
      <dgm:prSet/>
      <dgm:spPr/>
      <dgm:t>
        <a:bodyPr/>
        <a:lstStyle/>
        <a:p>
          <a:endParaRPr lang="pt-BR" sz="2000">
            <a:latin typeface="Palatino Linotype" panose="02040502050505030304" pitchFamily="18" charset="0"/>
          </a:endParaRPr>
        </a:p>
      </dgm:t>
    </dgm:pt>
    <dgm:pt modelId="{F8E42382-3685-4CF6-A82D-012A26B5C580}" type="sibTrans" cxnId="{502629D1-AB94-4AD4-BE77-776531004350}">
      <dgm:prSet/>
      <dgm:spPr/>
      <dgm:t>
        <a:bodyPr/>
        <a:lstStyle/>
        <a:p>
          <a:endParaRPr lang="pt-BR" sz="2000">
            <a:latin typeface="Palatino Linotype" panose="02040502050505030304" pitchFamily="18" charset="0"/>
          </a:endParaRPr>
        </a:p>
      </dgm:t>
    </dgm:pt>
    <dgm:pt modelId="{EE10E777-B322-4C35-B56C-ECEE11DBA4B7}">
      <dgm:prSet phldrT="[Texto]" custT="1"/>
      <dgm:spPr>
        <a:solidFill>
          <a:srgbClr val="36488C"/>
        </a:solidFill>
      </dgm:spPr>
      <dgm:t>
        <a:bodyPr/>
        <a:lstStyle/>
        <a:p>
          <a:pPr>
            <a:spcAft>
              <a:spcPts val="0"/>
            </a:spcAft>
          </a:pPr>
          <a:r>
            <a:rPr lang="pt-BR" sz="2000">
              <a:latin typeface="Palatino Linotype"/>
            </a:rPr>
            <a:t>Entregue</a:t>
          </a:r>
        </a:p>
        <a:p>
          <a:pPr>
            <a:spcAft>
              <a:spcPts val="0"/>
            </a:spcAft>
          </a:pPr>
          <a:r>
            <a:rPr lang="pt-BR" sz="2000" i="0">
              <a:latin typeface="Palatino Linotype"/>
            </a:rPr>
            <a:t>(E)</a:t>
          </a:r>
        </a:p>
      </dgm:t>
    </dgm:pt>
    <dgm:pt modelId="{E5870FDE-ED1B-43C1-A0AF-CA3A5EDB453C}" type="parTrans" cxnId="{5FCAA3AB-D6A2-47B2-BCAD-0D33023E6D4E}">
      <dgm:prSet custT="1"/>
      <dgm:spPr>
        <a:solidFill>
          <a:srgbClr val="36488C"/>
        </a:solidFill>
      </dgm:spPr>
      <dgm:t>
        <a:bodyPr/>
        <a:lstStyle/>
        <a:p>
          <a:endParaRPr lang="pt-BR" sz="2000">
            <a:latin typeface="Palatino Linotype" panose="02040502050505030304" pitchFamily="18" charset="0"/>
          </a:endParaRPr>
        </a:p>
      </dgm:t>
    </dgm:pt>
    <dgm:pt modelId="{D04721BA-51DB-4D95-8AC7-6F47CC017DB7}" type="sibTrans" cxnId="{5FCAA3AB-D6A2-47B2-BCAD-0D33023E6D4E}">
      <dgm:prSet/>
      <dgm:spPr/>
      <dgm:t>
        <a:bodyPr/>
        <a:lstStyle/>
        <a:p>
          <a:endParaRPr lang="pt-BR" sz="2000">
            <a:latin typeface="Palatino Linotype" panose="02040502050505030304" pitchFamily="18" charset="0"/>
          </a:endParaRPr>
        </a:p>
      </dgm:t>
    </dgm:pt>
    <dgm:pt modelId="{4755AF88-93B9-4133-8A43-5B001F962849}">
      <dgm:prSet phldrT="[Texto]" custT="1"/>
      <dgm:spPr>
        <a:solidFill>
          <a:srgbClr val="36488C"/>
        </a:solidFill>
      </dgm:spPr>
      <dgm:t>
        <a:bodyPr/>
        <a:lstStyle/>
        <a:p>
          <a:pPr>
            <a:spcAft>
              <a:spcPts val="0"/>
            </a:spcAft>
          </a:pPr>
          <a:r>
            <a:rPr lang="pt-BR" sz="2000" i="0">
              <a:latin typeface="Palatino Linotype"/>
            </a:rPr>
            <a:t>Em Processamento</a:t>
          </a:r>
        </a:p>
        <a:p>
          <a:pPr>
            <a:spcAft>
              <a:spcPts val="0"/>
            </a:spcAft>
          </a:pPr>
          <a:r>
            <a:rPr lang="pt-BR" sz="2000" i="0">
              <a:latin typeface="Palatino Linotype"/>
            </a:rPr>
            <a:t>(R)</a:t>
          </a:r>
        </a:p>
      </dgm:t>
    </dgm:pt>
    <dgm:pt modelId="{C40D6BF1-1349-4C81-A77E-76B9095A5D11}" type="parTrans" cxnId="{2F8E4FA7-1303-4ED2-BBBA-ABD3657AC4E5}">
      <dgm:prSet custT="1"/>
      <dgm:spPr>
        <a:solidFill>
          <a:srgbClr val="36488C"/>
        </a:solidFill>
      </dgm:spPr>
      <dgm:t>
        <a:bodyPr/>
        <a:lstStyle/>
        <a:p>
          <a:endParaRPr lang="pt-BR" sz="2000">
            <a:latin typeface="Palatino Linotype" panose="02040502050505030304" pitchFamily="18" charset="0"/>
          </a:endParaRPr>
        </a:p>
      </dgm:t>
    </dgm:pt>
    <dgm:pt modelId="{08EB5961-362E-4AA3-9BD5-A6E883F670A4}" type="sibTrans" cxnId="{2F8E4FA7-1303-4ED2-BBBA-ABD3657AC4E5}">
      <dgm:prSet/>
      <dgm:spPr/>
      <dgm:t>
        <a:bodyPr/>
        <a:lstStyle/>
        <a:p>
          <a:endParaRPr lang="pt-BR" sz="2000">
            <a:latin typeface="Palatino Linotype" panose="02040502050505030304" pitchFamily="18" charset="0"/>
          </a:endParaRPr>
        </a:p>
      </dgm:t>
    </dgm:pt>
    <dgm:pt modelId="{82E183B6-EA39-4E99-8918-F228DE2082C8}">
      <dgm:prSet phldrT="[Texto]" custT="1"/>
      <dgm:spPr>
        <a:solidFill>
          <a:srgbClr val="36488C"/>
        </a:solidFill>
      </dgm:spPr>
      <dgm:t>
        <a:bodyPr/>
        <a:lstStyle/>
        <a:p>
          <a:pPr>
            <a:spcAft>
              <a:spcPts val="0"/>
            </a:spcAft>
          </a:pPr>
          <a:r>
            <a:rPr lang="pt-BR" sz="2000" i="0">
              <a:latin typeface="Palatino Linotype"/>
            </a:rPr>
            <a:t>Processada</a:t>
          </a:r>
        </a:p>
        <a:p>
          <a:pPr>
            <a:spcAft>
              <a:spcPts val="0"/>
            </a:spcAft>
          </a:pPr>
          <a:r>
            <a:rPr lang="pt-BR" sz="2000" i="0">
              <a:latin typeface="Palatino Linotype"/>
            </a:rPr>
            <a:t>(P)</a:t>
          </a:r>
        </a:p>
      </dgm:t>
    </dgm:pt>
    <dgm:pt modelId="{D1D4F066-336A-45DF-BC6D-ADDD5C832C2B}" type="parTrans" cxnId="{87308AE9-97F4-44CF-9D97-BB17BC7C1652}">
      <dgm:prSet custT="1"/>
      <dgm:spPr>
        <a:solidFill>
          <a:srgbClr val="36488C"/>
        </a:solidFill>
      </dgm:spPr>
      <dgm:t>
        <a:bodyPr/>
        <a:lstStyle/>
        <a:p>
          <a:endParaRPr lang="pt-BR" sz="2000">
            <a:latin typeface="Palatino Linotype" panose="02040502050505030304" pitchFamily="18" charset="0"/>
          </a:endParaRPr>
        </a:p>
      </dgm:t>
    </dgm:pt>
    <dgm:pt modelId="{31B52DFF-99DF-4CC6-97F0-58C522999F12}" type="sibTrans" cxnId="{87308AE9-97F4-44CF-9D97-BB17BC7C1652}">
      <dgm:prSet/>
      <dgm:spPr/>
      <dgm:t>
        <a:bodyPr/>
        <a:lstStyle/>
        <a:p>
          <a:endParaRPr lang="pt-BR" sz="2000">
            <a:latin typeface="Palatino Linotype" panose="02040502050505030304" pitchFamily="18" charset="0"/>
          </a:endParaRPr>
        </a:p>
      </dgm:t>
    </dgm:pt>
    <dgm:pt modelId="{013D46C3-D764-422C-8BEF-FA0F106B9E0C}">
      <dgm:prSet phldrT="[Texto]" custT="1"/>
      <dgm:spPr>
        <a:solidFill>
          <a:srgbClr val="36488C"/>
        </a:solidFill>
      </dgm:spPr>
      <dgm:t>
        <a:bodyPr/>
        <a:lstStyle/>
        <a:p>
          <a:pPr rtl="0">
            <a:spcAft>
              <a:spcPts val="0"/>
            </a:spcAft>
          </a:pPr>
          <a:r>
            <a:rPr lang="pt-BR" sz="2000" i="0">
              <a:latin typeface="Palatino Linotype"/>
            </a:rPr>
            <a:t>Aguardando Integração</a:t>
          </a:r>
        </a:p>
        <a:p>
          <a:pPr>
            <a:spcAft>
              <a:spcPts val="0"/>
            </a:spcAft>
          </a:pPr>
          <a:r>
            <a:rPr lang="pt-BR" sz="2000" i="0">
              <a:latin typeface="Palatino Linotype"/>
            </a:rPr>
            <a:t>(W)</a:t>
          </a:r>
        </a:p>
      </dgm:t>
    </dgm:pt>
    <dgm:pt modelId="{EBE2ABF1-5BF0-4BF5-978B-0E3386B7B2C4}" type="parTrans" cxnId="{06DCE531-306B-475C-ADDC-D4D7E807E89A}">
      <dgm:prSet custT="1"/>
      <dgm:spPr>
        <a:solidFill>
          <a:srgbClr val="36488C"/>
        </a:solidFill>
      </dgm:spPr>
      <dgm:t>
        <a:bodyPr/>
        <a:lstStyle/>
        <a:p>
          <a:endParaRPr lang="pt-BR" sz="2000">
            <a:latin typeface="Palatino Linotype" panose="02040502050505030304" pitchFamily="18" charset="0"/>
          </a:endParaRPr>
        </a:p>
      </dgm:t>
    </dgm:pt>
    <dgm:pt modelId="{5D82BA9F-F302-44F5-B473-C215608E06E0}" type="sibTrans" cxnId="{06DCE531-306B-475C-ADDC-D4D7E807E89A}">
      <dgm:prSet/>
      <dgm:spPr/>
      <dgm:t>
        <a:bodyPr/>
        <a:lstStyle/>
        <a:p>
          <a:endParaRPr lang="pt-BR" sz="2000">
            <a:latin typeface="Palatino Linotype" panose="02040502050505030304" pitchFamily="18" charset="0"/>
          </a:endParaRPr>
        </a:p>
      </dgm:t>
    </dgm:pt>
    <dgm:pt modelId="{03335718-6D9E-465F-840A-F6ED7B4D59CA}">
      <dgm:prSet phldrT="[Texto]" custT="1"/>
      <dgm:spPr>
        <a:solidFill>
          <a:srgbClr val="36488C"/>
        </a:solidFill>
      </dgm:spPr>
      <dgm:t>
        <a:bodyPr/>
        <a:lstStyle/>
        <a:p>
          <a:pPr>
            <a:spcAft>
              <a:spcPts val="0"/>
            </a:spcAft>
          </a:pPr>
          <a:r>
            <a:rPr lang="pt-BR" sz="2000" i="0">
              <a:latin typeface="Palatino Linotype"/>
            </a:rPr>
            <a:t>Cancelada a pedido</a:t>
          </a:r>
        </a:p>
        <a:p>
          <a:pPr>
            <a:spcAft>
              <a:spcPts val="0"/>
            </a:spcAft>
          </a:pPr>
          <a:r>
            <a:rPr lang="pt-BR" sz="2000" i="0">
              <a:latin typeface="Palatino Linotype"/>
            </a:rPr>
            <a:t>(C)</a:t>
          </a:r>
        </a:p>
      </dgm:t>
    </dgm:pt>
    <dgm:pt modelId="{A12A24BC-5262-4075-A37F-1EDDDB615E75}" type="parTrans" cxnId="{44AC8ADE-FCCC-413B-A339-ACD514198475}">
      <dgm:prSet custT="1"/>
      <dgm:spPr>
        <a:solidFill>
          <a:srgbClr val="36488C"/>
        </a:solidFill>
      </dgm:spPr>
      <dgm:t>
        <a:bodyPr/>
        <a:lstStyle/>
        <a:p>
          <a:endParaRPr lang="pt-BR" sz="2000">
            <a:latin typeface="Palatino Linotype" panose="02040502050505030304" pitchFamily="18" charset="0"/>
          </a:endParaRPr>
        </a:p>
      </dgm:t>
    </dgm:pt>
    <dgm:pt modelId="{B8E3A083-33AA-41A0-BD44-DFECC64DBD54}" type="sibTrans" cxnId="{44AC8ADE-FCCC-413B-A339-ACD514198475}">
      <dgm:prSet/>
      <dgm:spPr/>
      <dgm:t>
        <a:bodyPr/>
        <a:lstStyle/>
        <a:p>
          <a:endParaRPr lang="pt-BR" sz="2000">
            <a:latin typeface="Palatino Linotype" panose="02040502050505030304" pitchFamily="18" charset="0"/>
          </a:endParaRPr>
        </a:p>
      </dgm:t>
    </dgm:pt>
    <dgm:pt modelId="{F90E80A6-3CA8-4EA9-953E-55B93650795A}">
      <dgm:prSet phldrT="[Texto]" custT="1"/>
      <dgm:spPr>
        <a:solidFill>
          <a:srgbClr val="36488C"/>
        </a:solidFill>
      </dgm:spPr>
      <dgm:t>
        <a:bodyPr/>
        <a:lstStyle/>
        <a:p>
          <a:pPr>
            <a:spcAft>
              <a:spcPts val="0"/>
            </a:spcAft>
          </a:pPr>
          <a:r>
            <a:rPr lang="pt-BR" sz="2000" i="0">
              <a:latin typeface="Palatino Linotype"/>
            </a:rPr>
            <a:t>Rejeitada</a:t>
          </a:r>
        </a:p>
        <a:p>
          <a:pPr>
            <a:spcAft>
              <a:spcPts val="0"/>
            </a:spcAft>
          </a:pPr>
          <a:r>
            <a:rPr lang="pt-BR" sz="2000" i="0">
              <a:latin typeface="Palatino Linotype"/>
            </a:rPr>
            <a:t>(D)</a:t>
          </a:r>
        </a:p>
      </dgm:t>
    </dgm:pt>
    <dgm:pt modelId="{1FCDB1FA-1F79-4A3C-9A03-9F7E98BCFB7A}" type="parTrans" cxnId="{FB5C15C0-1B24-4F5A-8465-601D4E2098AF}">
      <dgm:prSet custT="1"/>
      <dgm:spPr>
        <a:solidFill>
          <a:srgbClr val="36488C"/>
        </a:solidFill>
      </dgm:spPr>
      <dgm:t>
        <a:bodyPr/>
        <a:lstStyle/>
        <a:p>
          <a:endParaRPr lang="pt-BR" sz="2000">
            <a:latin typeface="Palatino Linotype" panose="02040502050505030304" pitchFamily="18" charset="0"/>
          </a:endParaRPr>
        </a:p>
      </dgm:t>
    </dgm:pt>
    <dgm:pt modelId="{EE751B3B-859A-413D-AA57-0F5EC972E66B}" type="sibTrans" cxnId="{FB5C15C0-1B24-4F5A-8465-601D4E2098AF}">
      <dgm:prSet/>
      <dgm:spPr/>
      <dgm:t>
        <a:bodyPr/>
        <a:lstStyle/>
        <a:p>
          <a:endParaRPr lang="pt-BR" sz="2000">
            <a:latin typeface="Palatino Linotype" panose="02040502050505030304" pitchFamily="18" charset="0"/>
          </a:endParaRPr>
        </a:p>
      </dgm:t>
    </dgm:pt>
    <dgm:pt modelId="{7104224D-AFF2-414B-A42E-A776C4B732BD}">
      <dgm:prSet phldrT="[Texto]" custT="1"/>
      <dgm:spPr>
        <a:solidFill>
          <a:srgbClr val="36488C"/>
        </a:solidFill>
      </dgm:spPr>
      <dgm:t>
        <a:bodyPr/>
        <a:lstStyle/>
        <a:p>
          <a:pPr>
            <a:spcAft>
              <a:spcPts val="0"/>
            </a:spcAft>
          </a:pPr>
          <a:r>
            <a:rPr lang="pt-BR" sz="2000" i="0" dirty="0">
              <a:latin typeface="Palatino Linotype"/>
            </a:rPr>
            <a:t>Inconsistente</a:t>
          </a:r>
        </a:p>
        <a:p>
          <a:pPr>
            <a:spcAft>
              <a:spcPts val="0"/>
            </a:spcAft>
          </a:pPr>
          <a:r>
            <a:rPr lang="pt-BR" sz="2000" i="0" dirty="0">
              <a:latin typeface="Palatino Linotype"/>
            </a:rPr>
            <a:t>(I)</a:t>
          </a:r>
        </a:p>
      </dgm:t>
    </dgm:pt>
    <dgm:pt modelId="{DE958D76-2CD2-4E96-B279-C6A5872CD673}" type="parTrans" cxnId="{04E5D1C3-9477-48CE-945F-0FB368BF7739}">
      <dgm:prSet custT="1"/>
      <dgm:spPr>
        <a:solidFill>
          <a:srgbClr val="36488C"/>
        </a:solidFill>
      </dgm:spPr>
      <dgm:t>
        <a:bodyPr/>
        <a:lstStyle/>
        <a:p>
          <a:endParaRPr lang="pt-BR" sz="2000">
            <a:latin typeface="Palatino Linotype" panose="02040502050505030304" pitchFamily="18" charset="0"/>
          </a:endParaRPr>
        </a:p>
      </dgm:t>
    </dgm:pt>
    <dgm:pt modelId="{913A0396-8707-41E9-848D-0816E15721C5}" type="sibTrans" cxnId="{04E5D1C3-9477-48CE-945F-0FB368BF7739}">
      <dgm:prSet/>
      <dgm:spPr/>
      <dgm:t>
        <a:bodyPr/>
        <a:lstStyle/>
        <a:p>
          <a:endParaRPr lang="pt-BR" sz="2000">
            <a:latin typeface="Palatino Linotype" panose="02040502050505030304" pitchFamily="18" charset="0"/>
          </a:endParaRPr>
        </a:p>
      </dgm:t>
    </dgm:pt>
    <dgm:pt modelId="{5BE7BC60-77E6-4252-833F-F9B6D8AB89B1}">
      <dgm:prSet phldrT="[Texto]" custT="1"/>
      <dgm:spPr>
        <a:solidFill>
          <a:srgbClr val="36488C"/>
        </a:solidFill>
      </dgm:spPr>
      <dgm:t>
        <a:bodyPr/>
        <a:lstStyle/>
        <a:p>
          <a:pPr>
            <a:spcAft>
              <a:spcPts val="0"/>
            </a:spcAft>
          </a:pPr>
          <a:r>
            <a:rPr lang="pt-BR" sz="2000" i="0">
              <a:latin typeface="Palatino Linotype"/>
            </a:rPr>
            <a:t>Aguardando Assinatura</a:t>
          </a:r>
        </a:p>
        <a:p>
          <a:pPr>
            <a:spcAft>
              <a:spcPts val="0"/>
            </a:spcAft>
          </a:pPr>
          <a:r>
            <a:rPr lang="pt-BR" sz="2000" i="0">
              <a:latin typeface="Palatino Linotype"/>
            </a:rPr>
            <a:t>(A)</a:t>
          </a:r>
        </a:p>
      </dgm:t>
    </dgm:pt>
    <dgm:pt modelId="{60BCC018-A958-4567-B189-FB5FE9776D84}" type="parTrans" cxnId="{8018F0FA-E7A5-48FC-943D-A4C5DF1E3174}">
      <dgm:prSet custT="1"/>
      <dgm:spPr>
        <a:solidFill>
          <a:srgbClr val="36488C"/>
        </a:solidFill>
      </dgm:spPr>
      <dgm:t>
        <a:bodyPr/>
        <a:lstStyle/>
        <a:p>
          <a:endParaRPr lang="pt-BR" sz="2000">
            <a:latin typeface="Palatino Linotype" panose="02040502050505030304" pitchFamily="18" charset="0"/>
          </a:endParaRPr>
        </a:p>
      </dgm:t>
    </dgm:pt>
    <dgm:pt modelId="{EA4F5051-2302-4116-8489-C4836D8E6941}" type="sibTrans" cxnId="{8018F0FA-E7A5-48FC-943D-A4C5DF1E3174}">
      <dgm:prSet/>
      <dgm:spPr/>
      <dgm:t>
        <a:bodyPr/>
        <a:lstStyle/>
        <a:p>
          <a:endParaRPr lang="pt-BR" sz="2000">
            <a:latin typeface="Palatino Linotype" panose="02040502050505030304" pitchFamily="18" charset="0"/>
          </a:endParaRPr>
        </a:p>
      </dgm:t>
    </dgm:pt>
    <dgm:pt modelId="{5F48079A-8EA8-498F-9FFE-2865BD67FB40}">
      <dgm:prSet phldrT="[Texto]" custT="1"/>
      <dgm:spPr>
        <a:solidFill>
          <a:srgbClr val="36488C"/>
        </a:solidFill>
      </dgm:spPr>
      <dgm:t>
        <a:bodyPr/>
        <a:lstStyle/>
        <a:p>
          <a:pPr>
            <a:spcAft>
              <a:spcPts val="0"/>
            </a:spcAft>
          </a:pPr>
          <a:r>
            <a:rPr lang="pt-BR" sz="2000" i="0">
              <a:latin typeface="Palatino Linotype"/>
            </a:rPr>
            <a:t>Cancelada</a:t>
          </a:r>
        </a:p>
        <a:p>
          <a:pPr>
            <a:spcAft>
              <a:spcPts val="0"/>
            </a:spcAft>
          </a:pPr>
          <a:r>
            <a:rPr lang="pt-BR" sz="2000" i="0">
              <a:latin typeface="Palatino Linotype"/>
            </a:rPr>
            <a:t>(C)</a:t>
          </a:r>
        </a:p>
      </dgm:t>
    </dgm:pt>
    <dgm:pt modelId="{EDBAF97C-74A8-4B66-8BB5-2B53B42A82D3}" type="parTrans" cxnId="{17DCD2FA-A5E7-4C61-AC41-0D2F011B3332}">
      <dgm:prSet custT="1"/>
      <dgm:spPr>
        <a:solidFill>
          <a:srgbClr val="36488C"/>
        </a:solidFill>
      </dgm:spPr>
      <dgm:t>
        <a:bodyPr/>
        <a:lstStyle/>
        <a:p>
          <a:endParaRPr lang="pt-BR" sz="2000">
            <a:latin typeface="Palatino Linotype" panose="02040502050505030304" pitchFamily="18" charset="0"/>
          </a:endParaRPr>
        </a:p>
      </dgm:t>
    </dgm:pt>
    <dgm:pt modelId="{29A2A6D9-8994-48E6-B9C3-186C2EB8971A}" type="sibTrans" cxnId="{17DCD2FA-A5E7-4C61-AC41-0D2F011B3332}">
      <dgm:prSet/>
      <dgm:spPr/>
      <dgm:t>
        <a:bodyPr/>
        <a:lstStyle/>
        <a:p>
          <a:endParaRPr lang="pt-BR" sz="2000">
            <a:latin typeface="Palatino Linotype" panose="02040502050505030304" pitchFamily="18" charset="0"/>
          </a:endParaRPr>
        </a:p>
      </dgm:t>
    </dgm:pt>
    <dgm:pt modelId="{CFCA1DDB-896E-49A1-B48C-68AEA95E27B6}">
      <dgm:prSet phldrT="[Texto]" custT="1"/>
      <dgm:spPr>
        <a:solidFill>
          <a:srgbClr val="36488C"/>
        </a:solidFill>
      </dgm:spPr>
      <dgm:t>
        <a:bodyPr/>
        <a:lstStyle/>
        <a:p>
          <a:pPr>
            <a:spcAft>
              <a:spcPts val="0"/>
            </a:spcAft>
          </a:pPr>
          <a:r>
            <a:rPr lang="pt-BR" sz="2000" i="0">
              <a:latin typeface="Palatino Linotype"/>
            </a:rPr>
            <a:t>Em Análise</a:t>
          </a:r>
        </a:p>
        <a:p>
          <a:pPr>
            <a:spcAft>
              <a:spcPts val="0"/>
            </a:spcAft>
          </a:pPr>
          <a:r>
            <a:rPr lang="pt-BR" sz="2000" i="0">
              <a:latin typeface="Palatino Linotype"/>
            </a:rPr>
            <a:t>(Y)</a:t>
          </a:r>
        </a:p>
      </dgm:t>
    </dgm:pt>
    <dgm:pt modelId="{D3C90917-7230-45E4-9529-2C76E5E1161E}" type="parTrans" cxnId="{31CF797C-429B-4C74-BC9A-F6D6B9529512}">
      <dgm:prSet custT="1"/>
      <dgm:spPr>
        <a:solidFill>
          <a:srgbClr val="36488C"/>
        </a:solidFill>
      </dgm:spPr>
      <dgm:t>
        <a:bodyPr/>
        <a:lstStyle/>
        <a:p>
          <a:endParaRPr lang="pt-BR" sz="2000">
            <a:latin typeface="Palatino Linotype" panose="02040502050505030304" pitchFamily="18" charset="0"/>
          </a:endParaRPr>
        </a:p>
      </dgm:t>
    </dgm:pt>
    <dgm:pt modelId="{BE18C77B-BC98-4A76-87C4-7B3B354D369F}" type="sibTrans" cxnId="{31CF797C-429B-4C74-BC9A-F6D6B9529512}">
      <dgm:prSet/>
      <dgm:spPr/>
      <dgm:t>
        <a:bodyPr/>
        <a:lstStyle/>
        <a:p>
          <a:endParaRPr lang="pt-BR" sz="2000">
            <a:latin typeface="Palatino Linotype" panose="02040502050505030304" pitchFamily="18" charset="0"/>
          </a:endParaRPr>
        </a:p>
      </dgm:t>
    </dgm:pt>
    <dgm:pt modelId="{FCCE259C-688E-4203-B35D-C19AFEAD8BDF}" type="pres">
      <dgm:prSet presAssocID="{53E270F5-4759-4842-9182-CD8F9DEABF0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613A357-527B-4A5B-A769-39E5D55284E8}" type="pres">
      <dgm:prSet presAssocID="{28BCBB95-2AC8-4F08-8062-0C0E7FEC9F4A}" presName="root1" presStyleCnt="0"/>
      <dgm:spPr/>
    </dgm:pt>
    <dgm:pt modelId="{106C2306-DEA5-40B1-AB41-ECCA7056676E}" type="pres">
      <dgm:prSet presAssocID="{28BCBB95-2AC8-4F08-8062-0C0E7FEC9F4A}" presName="LevelOneTextNode" presStyleLbl="node0" presStyleIdx="0" presStyleCnt="1" custScaleX="212679" custScaleY="146049">
        <dgm:presLayoutVars>
          <dgm:chPref val="3"/>
        </dgm:presLayoutVars>
      </dgm:prSet>
      <dgm:spPr/>
    </dgm:pt>
    <dgm:pt modelId="{62887942-0CAA-4080-8869-130B9587C8D3}" type="pres">
      <dgm:prSet presAssocID="{28BCBB95-2AC8-4F08-8062-0C0E7FEC9F4A}" presName="level2hierChild" presStyleCnt="0"/>
      <dgm:spPr/>
    </dgm:pt>
    <dgm:pt modelId="{D15120AA-C450-4309-A06B-B87A7D4027B7}" type="pres">
      <dgm:prSet presAssocID="{E5870FDE-ED1B-43C1-A0AF-CA3A5EDB453C}" presName="conn2-1" presStyleLbl="parChTrans1D2" presStyleIdx="0" presStyleCnt="1"/>
      <dgm:spPr/>
    </dgm:pt>
    <dgm:pt modelId="{0B5D25E0-F0B7-4D63-9C2B-4A6096A11F6E}" type="pres">
      <dgm:prSet presAssocID="{E5870FDE-ED1B-43C1-A0AF-CA3A5EDB453C}" presName="connTx" presStyleLbl="parChTrans1D2" presStyleIdx="0" presStyleCnt="1"/>
      <dgm:spPr/>
    </dgm:pt>
    <dgm:pt modelId="{DDD838B9-0FE8-469F-B588-3E95843C8EC8}" type="pres">
      <dgm:prSet presAssocID="{EE10E777-B322-4C35-B56C-ECEE11DBA4B7}" presName="root2" presStyleCnt="0"/>
      <dgm:spPr/>
    </dgm:pt>
    <dgm:pt modelId="{75634942-8ACC-4CA6-9D54-2B5F9447021A}" type="pres">
      <dgm:prSet presAssocID="{EE10E777-B322-4C35-B56C-ECEE11DBA4B7}" presName="LevelTwoTextNode" presStyleLbl="node2" presStyleIdx="0" presStyleCnt="1" custScaleY="270523">
        <dgm:presLayoutVars>
          <dgm:chPref val="3"/>
        </dgm:presLayoutVars>
      </dgm:prSet>
      <dgm:spPr/>
    </dgm:pt>
    <dgm:pt modelId="{07905E1B-C612-4BEE-B103-274F5C3CB397}" type="pres">
      <dgm:prSet presAssocID="{EE10E777-B322-4C35-B56C-ECEE11DBA4B7}" presName="level3hierChild" presStyleCnt="0"/>
      <dgm:spPr/>
    </dgm:pt>
    <dgm:pt modelId="{EE8C0EA4-FEDE-4679-81FD-C132313A88B2}" type="pres">
      <dgm:prSet presAssocID="{C40D6BF1-1349-4C81-A77E-76B9095A5D11}" presName="conn2-1" presStyleLbl="parChTrans1D3" presStyleIdx="0" presStyleCnt="2"/>
      <dgm:spPr/>
    </dgm:pt>
    <dgm:pt modelId="{8549E617-0EC9-4BF9-B4CB-C1EA0517D4C1}" type="pres">
      <dgm:prSet presAssocID="{C40D6BF1-1349-4C81-A77E-76B9095A5D11}" presName="connTx" presStyleLbl="parChTrans1D3" presStyleIdx="0" presStyleCnt="2"/>
      <dgm:spPr/>
    </dgm:pt>
    <dgm:pt modelId="{4258D18A-0559-45E6-91A4-68A777B60F95}" type="pres">
      <dgm:prSet presAssocID="{4755AF88-93B9-4133-8A43-5B001F962849}" presName="root2" presStyleCnt="0"/>
      <dgm:spPr/>
    </dgm:pt>
    <dgm:pt modelId="{69229514-4A6D-44C7-BEEE-146B317CF047}" type="pres">
      <dgm:prSet presAssocID="{4755AF88-93B9-4133-8A43-5B001F962849}" presName="LevelTwoTextNode" presStyleLbl="node3" presStyleIdx="0" presStyleCnt="2" custScaleX="153930" custScaleY="270523" custLinFactY="-2535" custLinFactNeighborY="-100000">
        <dgm:presLayoutVars>
          <dgm:chPref val="3"/>
        </dgm:presLayoutVars>
      </dgm:prSet>
      <dgm:spPr/>
    </dgm:pt>
    <dgm:pt modelId="{521B0EE3-DA40-4B1C-B3B4-57939EA05831}" type="pres">
      <dgm:prSet presAssocID="{4755AF88-93B9-4133-8A43-5B001F962849}" presName="level3hierChild" presStyleCnt="0"/>
      <dgm:spPr/>
    </dgm:pt>
    <dgm:pt modelId="{D523FDE8-3A5C-4F7D-911E-69C6295C0A18}" type="pres">
      <dgm:prSet presAssocID="{EBE2ABF1-5BF0-4BF5-978B-0E3386B7B2C4}" presName="conn2-1" presStyleLbl="parChTrans1D4" presStyleIdx="0" presStyleCnt="7"/>
      <dgm:spPr/>
    </dgm:pt>
    <dgm:pt modelId="{6EE32538-2AE4-412D-A43F-48EEA45D8AC8}" type="pres">
      <dgm:prSet presAssocID="{EBE2ABF1-5BF0-4BF5-978B-0E3386B7B2C4}" presName="connTx" presStyleLbl="parChTrans1D4" presStyleIdx="0" presStyleCnt="7"/>
      <dgm:spPr/>
    </dgm:pt>
    <dgm:pt modelId="{87BF8CF3-DDC3-41D5-9E76-A112B082A481}" type="pres">
      <dgm:prSet presAssocID="{013D46C3-D764-422C-8BEF-FA0F106B9E0C}" presName="root2" presStyleCnt="0"/>
      <dgm:spPr/>
    </dgm:pt>
    <dgm:pt modelId="{0587AF15-6AF6-430F-B6A5-5F5F8D13F59D}" type="pres">
      <dgm:prSet presAssocID="{013D46C3-D764-422C-8BEF-FA0F106B9E0C}" presName="LevelTwoTextNode" presStyleLbl="node4" presStyleIdx="0" presStyleCnt="7" custScaleX="163400" custScaleY="281326" custLinFactY="-100000" custLinFactNeighborY="-118969">
        <dgm:presLayoutVars>
          <dgm:chPref val="3"/>
        </dgm:presLayoutVars>
      </dgm:prSet>
      <dgm:spPr/>
    </dgm:pt>
    <dgm:pt modelId="{0642710A-CB47-4E20-9286-2E15AF7FD4A0}" type="pres">
      <dgm:prSet presAssocID="{013D46C3-D764-422C-8BEF-FA0F106B9E0C}" presName="level3hierChild" presStyleCnt="0"/>
      <dgm:spPr/>
    </dgm:pt>
    <dgm:pt modelId="{E411BC53-7023-4B00-A5C2-449975F0FF58}" type="pres">
      <dgm:prSet presAssocID="{60BCC018-A958-4567-B189-FB5FE9776D84}" presName="conn2-1" presStyleLbl="parChTrans1D4" presStyleIdx="1" presStyleCnt="7"/>
      <dgm:spPr/>
    </dgm:pt>
    <dgm:pt modelId="{C452535C-2E23-440F-971B-7C34EC998CAE}" type="pres">
      <dgm:prSet presAssocID="{60BCC018-A958-4567-B189-FB5FE9776D84}" presName="connTx" presStyleLbl="parChTrans1D4" presStyleIdx="1" presStyleCnt="7"/>
      <dgm:spPr/>
    </dgm:pt>
    <dgm:pt modelId="{E53EE384-7A1C-4162-B484-BE6A9E19E3C9}" type="pres">
      <dgm:prSet presAssocID="{5BE7BC60-77E6-4252-833F-F9B6D8AB89B1}" presName="root2" presStyleCnt="0"/>
      <dgm:spPr/>
    </dgm:pt>
    <dgm:pt modelId="{FDEF7C29-6EBF-4CB6-B36D-5557922847BA}" type="pres">
      <dgm:prSet presAssocID="{5BE7BC60-77E6-4252-833F-F9B6D8AB89B1}" presName="LevelTwoTextNode" presStyleLbl="node4" presStyleIdx="1" presStyleCnt="7" custScaleX="133056" custScaleY="281326" custLinFactY="-100000" custLinFactNeighborY="-118221">
        <dgm:presLayoutVars>
          <dgm:chPref val="3"/>
        </dgm:presLayoutVars>
      </dgm:prSet>
      <dgm:spPr/>
    </dgm:pt>
    <dgm:pt modelId="{FA81069F-9027-4A4C-A3FF-0A2511A9FD4B}" type="pres">
      <dgm:prSet presAssocID="{5BE7BC60-77E6-4252-833F-F9B6D8AB89B1}" presName="level3hierChild" presStyleCnt="0"/>
      <dgm:spPr/>
    </dgm:pt>
    <dgm:pt modelId="{3FABAE57-9C63-4D62-80F4-94012720ED54}" type="pres">
      <dgm:prSet presAssocID="{D1D4F066-336A-45DF-BC6D-ADDD5C832C2B}" presName="conn2-1" presStyleLbl="parChTrans1D4" presStyleIdx="2" presStyleCnt="7"/>
      <dgm:spPr/>
    </dgm:pt>
    <dgm:pt modelId="{F7E6059C-9131-44AF-A830-437075723986}" type="pres">
      <dgm:prSet presAssocID="{D1D4F066-336A-45DF-BC6D-ADDD5C832C2B}" presName="connTx" presStyleLbl="parChTrans1D4" presStyleIdx="2" presStyleCnt="7"/>
      <dgm:spPr/>
    </dgm:pt>
    <dgm:pt modelId="{F0569D0A-6512-451A-B984-11891D832839}" type="pres">
      <dgm:prSet presAssocID="{82E183B6-EA39-4E99-8918-F228DE2082C8}" presName="root2" presStyleCnt="0"/>
      <dgm:spPr/>
    </dgm:pt>
    <dgm:pt modelId="{EC973164-A053-4B11-A4C9-282FCD85D4B9}" type="pres">
      <dgm:prSet presAssocID="{82E183B6-EA39-4E99-8918-F228DE2082C8}" presName="LevelTwoTextNode" presStyleLbl="node4" presStyleIdx="2" presStyleCnt="7" custScaleX="123668" custScaleY="281326" custLinFactY="-100000" custLinFactNeighborY="-118221">
        <dgm:presLayoutVars>
          <dgm:chPref val="3"/>
        </dgm:presLayoutVars>
      </dgm:prSet>
      <dgm:spPr/>
    </dgm:pt>
    <dgm:pt modelId="{220C8778-1FE4-491B-BC02-B80D1DBC7335}" type="pres">
      <dgm:prSet presAssocID="{82E183B6-EA39-4E99-8918-F228DE2082C8}" presName="level3hierChild" presStyleCnt="0"/>
      <dgm:spPr/>
    </dgm:pt>
    <dgm:pt modelId="{C408CC36-64C0-4DA8-95E7-8E83C9A0784A}" type="pres">
      <dgm:prSet presAssocID="{A12A24BC-5262-4075-A37F-1EDDDB615E75}" presName="conn2-1" presStyleLbl="parChTrans1D4" presStyleIdx="3" presStyleCnt="7"/>
      <dgm:spPr/>
    </dgm:pt>
    <dgm:pt modelId="{830ABF88-2FE1-469B-986A-79AB2EFB7A0A}" type="pres">
      <dgm:prSet presAssocID="{A12A24BC-5262-4075-A37F-1EDDDB615E75}" presName="connTx" presStyleLbl="parChTrans1D4" presStyleIdx="3" presStyleCnt="7"/>
      <dgm:spPr/>
    </dgm:pt>
    <dgm:pt modelId="{FD9C3AD2-051A-4BF7-94D6-77F7B4DD7180}" type="pres">
      <dgm:prSet presAssocID="{03335718-6D9E-465F-840A-F6ED7B4D59CA}" presName="root2" presStyleCnt="0"/>
      <dgm:spPr/>
    </dgm:pt>
    <dgm:pt modelId="{11CF5AAA-7F8A-4551-BDD4-5AAD666F5994}" type="pres">
      <dgm:prSet presAssocID="{03335718-6D9E-465F-840A-F6ED7B4D59CA}" presName="LevelTwoTextNode" presStyleLbl="node4" presStyleIdx="3" presStyleCnt="7" custScaleX="111728" custScaleY="281326" custLinFactY="-100000" custLinFactNeighborY="-119967">
        <dgm:presLayoutVars>
          <dgm:chPref val="3"/>
        </dgm:presLayoutVars>
      </dgm:prSet>
      <dgm:spPr/>
    </dgm:pt>
    <dgm:pt modelId="{4274D0E3-720C-4D2F-A1A6-E2C91640008A}" type="pres">
      <dgm:prSet presAssocID="{03335718-6D9E-465F-840A-F6ED7B4D59CA}" presName="level3hierChild" presStyleCnt="0"/>
      <dgm:spPr/>
    </dgm:pt>
    <dgm:pt modelId="{2A557D1E-6DEC-4BA4-8CD8-154D34EF8981}" type="pres">
      <dgm:prSet presAssocID="{1FCDB1FA-1F79-4A3C-9A03-9F7E98BCFB7A}" presName="conn2-1" presStyleLbl="parChTrans1D4" presStyleIdx="4" presStyleCnt="7"/>
      <dgm:spPr/>
    </dgm:pt>
    <dgm:pt modelId="{ECFDAD8D-4C99-4FDA-B3C8-681A2734F7F3}" type="pres">
      <dgm:prSet presAssocID="{1FCDB1FA-1F79-4A3C-9A03-9F7E98BCFB7A}" presName="connTx" presStyleLbl="parChTrans1D4" presStyleIdx="4" presStyleCnt="7"/>
      <dgm:spPr/>
    </dgm:pt>
    <dgm:pt modelId="{A04A01E3-EB67-4333-A45B-75CDC05F7630}" type="pres">
      <dgm:prSet presAssocID="{F90E80A6-3CA8-4EA9-953E-55B93650795A}" presName="root2" presStyleCnt="0"/>
      <dgm:spPr/>
    </dgm:pt>
    <dgm:pt modelId="{FB3114BC-2F24-4E1E-9F53-2DBED17510ED}" type="pres">
      <dgm:prSet presAssocID="{F90E80A6-3CA8-4EA9-953E-55B93650795A}" presName="LevelTwoTextNode" presStyleLbl="node4" presStyleIdx="4" presStyleCnt="7" custScaleX="109943" custScaleY="281326" custLinFactY="-100000" custLinFactNeighborX="27" custLinFactNeighborY="-107208">
        <dgm:presLayoutVars>
          <dgm:chPref val="3"/>
        </dgm:presLayoutVars>
      </dgm:prSet>
      <dgm:spPr/>
    </dgm:pt>
    <dgm:pt modelId="{1841CE36-D336-4826-B7FE-747ED6158F7E}" type="pres">
      <dgm:prSet presAssocID="{F90E80A6-3CA8-4EA9-953E-55B93650795A}" presName="level3hierChild" presStyleCnt="0"/>
      <dgm:spPr/>
    </dgm:pt>
    <dgm:pt modelId="{3E83E960-E5C4-42E8-BD98-B68F47D6F0D1}" type="pres">
      <dgm:prSet presAssocID="{DE958D76-2CD2-4E96-B279-C6A5872CD673}" presName="conn2-1" presStyleLbl="parChTrans1D4" presStyleIdx="5" presStyleCnt="7"/>
      <dgm:spPr/>
    </dgm:pt>
    <dgm:pt modelId="{C578F725-F2CA-4ABF-965D-0125812A4BE3}" type="pres">
      <dgm:prSet presAssocID="{DE958D76-2CD2-4E96-B279-C6A5872CD673}" presName="connTx" presStyleLbl="parChTrans1D4" presStyleIdx="5" presStyleCnt="7"/>
      <dgm:spPr/>
    </dgm:pt>
    <dgm:pt modelId="{EF96D1D5-657C-47DF-89CD-F09C8A79B499}" type="pres">
      <dgm:prSet presAssocID="{7104224D-AFF2-414B-A42E-A776C4B732BD}" presName="root2" presStyleCnt="0"/>
      <dgm:spPr/>
    </dgm:pt>
    <dgm:pt modelId="{7F1ECEE1-8057-42AF-9266-B1A54A91DEFC}" type="pres">
      <dgm:prSet presAssocID="{7104224D-AFF2-414B-A42E-A776C4B732BD}" presName="LevelTwoTextNode" presStyleLbl="node4" presStyleIdx="5" presStyleCnt="7" custScaleX="137087" custScaleY="281326">
        <dgm:presLayoutVars>
          <dgm:chPref val="3"/>
        </dgm:presLayoutVars>
      </dgm:prSet>
      <dgm:spPr/>
    </dgm:pt>
    <dgm:pt modelId="{BD62D175-5F02-4A2D-B774-1CC097A47504}" type="pres">
      <dgm:prSet presAssocID="{7104224D-AFF2-414B-A42E-A776C4B732BD}" presName="level3hierChild" presStyleCnt="0"/>
      <dgm:spPr/>
    </dgm:pt>
    <dgm:pt modelId="{3E527D80-2F7A-484B-B752-AA8C618540E6}" type="pres">
      <dgm:prSet presAssocID="{EDBAF97C-74A8-4B66-8BB5-2B53B42A82D3}" presName="conn2-1" presStyleLbl="parChTrans1D4" presStyleIdx="6" presStyleCnt="7"/>
      <dgm:spPr/>
    </dgm:pt>
    <dgm:pt modelId="{73683C34-6EA9-4FC6-ABE2-96CEB7DF6F92}" type="pres">
      <dgm:prSet presAssocID="{EDBAF97C-74A8-4B66-8BB5-2B53B42A82D3}" presName="connTx" presStyleLbl="parChTrans1D4" presStyleIdx="6" presStyleCnt="7"/>
      <dgm:spPr/>
    </dgm:pt>
    <dgm:pt modelId="{D8C86950-3C58-4323-BB4C-81B0D52A42B4}" type="pres">
      <dgm:prSet presAssocID="{5F48079A-8EA8-498F-9FFE-2865BD67FB40}" presName="root2" presStyleCnt="0"/>
      <dgm:spPr/>
    </dgm:pt>
    <dgm:pt modelId="{8228E9D9-1578-4AD7-9E9C-9DFC20C5C217}" type="pres">
      <dgm:prSet presAssocID="{5F48079A-8EA8-498F-9FFE-2865BD67FB40}" presName="LevelTwoTextNode" presStyleLbl="node4" presStyleIdx="6" presStyleCnt="7" custScaleX="126170" custScaleY="281326" custLinFactNeighborX="27414" custLinFactNeighborY="385">
        <dgm:presLayoutVars>
          <dgm:chPref val="3"/>
        </dgm:presLayoutVars>
      </dgm:prSet>
      <dgm:spPr/>
    </dgm:pt>
    <dgm:pt modelId="{C387AABC-ABB0-4F96-A6C8-95194E3480F7}" type="pres">
      <dgm:prSet presAssocID="{5F48079A-8EA8-498F-9FFE-2865BD67FB40}" presName="level3hierChild" presStyleCnt="0"/>
      <dgm:spPr/>
    </dgm:pt>
    <dgm:pt modelId="{B6271940-F297-4ECC-A553-E9CE6CE8FFB8}" type="pres">
      <dgm:prSet presAssocID="{D3C90917-7230-45E4-9529-2C76E5E1161E}" presName="conn2-1" presStyleLbl="parChTrans1D3" presStyleIdx="1" presStyleCnt="2"/>
      <dgm:spPr/>
    </dgm:pt>
    <dgm:pt modelId="{1E85B62A-3B07-446A-9050-AFB8D3A3D25D}" type="pres">
      <dgm:prSet presAssocID="{D3C90917-7230-45E4-9529-2C76E5E1161E}" presName="connTx" presStyleLbl="parChTrans1D3" presStyleIdx="1" presStyleCnt="2"/>
      <dgm:spPr/>
    </dgm:pt>
    <dgm:pt modelId="{C8D19BF8-5552-4191-86CC-751BF525FC49}" type="pres">
      <dgm:prSet presAssocID="{CFCA1DDB-896E-49A1-B48C-68AEA95E27B6}" presName="root2" presStyleCnt="0"/>
      <dgm:spPr/>
    </dgm:pt>
    <dgm:pt modelId="{A5021F59-CA1F-4C02-9ABB-AE0B5648FDC5}" type="pres">
      <dgm:prSet presAssocID="{CFCA1DDB-896E-49A1-B48C-68AEA95E27B6}" presName="LevelTwoTextNode" presStyleLbl="node3" presStyleIdx="1" presStyleCnt="2" custScaleX="137087" custScaleY="281326" custLinFactNeighborY="66848">
        <dgm:presLayoutVars>
          <dgm:chPref val="3"/>
        </dgm:presLayoutVars>
      </dgm:prSet>
      <dgm:spPr/>
    </dgm:pt>
    <dgm:pt modelId="{E2202E07-320D-4A46-96FF-CE9174F0502A}" type="pres">
      <dgm:prSet presAssocID="{CFCA1DDB-896E-49A1-B48C-68AEA95E27B6}" presName="level3hierChild" presStyleCnt="0"/>
      <dgm:spPr/>
    </dgm:pt>
  </dgm:ptLst>
  <dgm:cxnLst>
    <dgm:cxn modelId="{AB23E703-FDB7-4FD2-B9EA-805367431BB6}" type="presOf" srcId="{4755AF88-93B9-4133-8A43-5B001F962849}" destId="{69229514-4A6D-44C7-BEEE-146B317CF047}" srcOrd="0" destOrd="0" presId="urn:microsoft.com/office/officeart/2008/layout/HorizontalMultiLevelHierarchy"/>
    <dgm:cxn modelId="{44B79206-44AD-478C-B2E9-293808E44774}" type="presOf" srcId="{28BCBB95-2AC8-4F08-8062-0C0E7FEC9F4A}" destId="{106C2306-DEA5-40B1-AB41-ECCA7056676E}" srcOrd="0" destOrd="0" presId="urn:microsoft.com/office/officeart/2008/layout/HorizontalMultiLevelHierarchy"/>
    <dgm:cxn modelId="{1CBF2308-939E-45A3-8EFF-2D3C749D2EAA}" type="presOf" srcId="{53E270F5-4759-4842-9182-CD8F9DEABF0D}" destId="{FCCE259C-688E-4203-B35D-C19AFEAD8BDF}" srcOrd="0" destOrd="0" presId="urn:microsoft.com/office/officeart/2008/layout/HorizontalMultiLevelHierarchy"/>
    <dgm:cxn modelId="{504BAE09-FED2-495C-A6EE-F2C4D428E3D3}" type="presOf" srcId="{A12A24BC-5262-4075-A37F-1EDDDB615E75}" destId="{C408CC36-64C0-4DA8-95E7-8E83C9A0784A}" srcOrd="0" destOrd="0" presId="urn:microsoft.com/office/officeart/2008/layout/HorizontalMultiLevelHierarchy"/>
    <dgm:cxn modelId="{49EB570F-93AB-4BB3-9D28-DAE6B099245E}" type="presOf" srcId="{03335718-6D9E-465F-840A-F6ED7B4D59CA}" destId="{11CF5AAA-7F8A-4551-BDD4-5AAD666F5994}" srcOrd="0" destOrd="0" presId="urn:microsoft.com/office/officeart/2008/layout/HorizontalMultiLevelHierarchy"/>
    <dgm:cxn modelId="{3A7E920F-9E90-4C23-9BC3-208199E5D5A3}" type="presOf" srcId="{60BCC018-A958-4567-B189-FB5FE9776D84}" destId="{E411BC53-7023-4B00-A5C2-449975F0FF58}" srcOrd="0" destOrd="0" presId="urn:microsoft.com/office/officeart/2008/layout/HorizontalMultiLevelHierarchy"/>
    <dgm:cxn modelId="{26B69B10-A06B-442E-ABE8-61935A319D0A}" type="presOf" srcId="{D1D4F066-336A-45DF-BC6D-ADDD5C832C2B}" destId="{F7E6059C-9131-44AF-A830-437075723986}" srcOrd="1" destOrd="0" presId="urn:microsoft.com/office/officeart/2008/layout/HorizontalMultiLevelHierarchy"/>
    <dgm:cxn modelId="{2F6ED416-DE9F-4D64-A2DF-7786FFD72635}" type="presOf" srcId="{5F48079A-8EA8-498F-9FFE-2865BD67FB40}" destId="{8228E9D9-1578-4AD7-9E9C-9DFC20C5C217}" srcOrd="0" destOrd="0" presId="urn:microsoft.com/office/officeart/2008/layout/HorizontalMultiLevelHierarchy"/>
    <dgm:cxn modelId="{C4119C27-4DE7-428B-A058-7766686DF391}" type="presOf" srcId="{7104224D-AFF2-414B-A42E-A776C4B732BD}" destId="{7F1ECEE1-8057-42AF-9266-B1A54A91DEFC}" srcOrd="0" destOrd="0" presId="urn:microsoft.com/office/officeart/2008/layout/HorizontalMultiLevelHierarchy"/>
    <dgm:cxn modelId="{78439929-746B-42E6-95ED-64C3AD32910C}" type="presOf" srcId="{D1D4F066-336A-45DF-BC6D-ADDD5C832C2B}" destId="{3FABAE57-9C63-4D62-80F4-94012720ED54}" srcOrd="0" destOrd="0" presId="urn:microsoft.com/office/officeart/2008/layout/HorizontalMultiLevelHierarchy"/>
    <dgm:cxn modelId="{2E77652B-F604-4091-9B36-7B5630FDD5BD}" type="presOf" srcId="{1FCDB1FA-1F79-4A3C-9A03-9F7E98BCFB7A}" destId="{2A557D1E-6DEC-4BA4-8CD8-154D34EF8981}" srcOrd="0" destOrd="0" presId="urn:microsoft.com/office/officeart/2008/layout/HorizontalMultiLevelHierarchy"/>
    <dgm:cxn modelId="{06DCE531-306B-475C-ADDC-D4D7E807E89A}" srcId="{4755AF88-93B9-4133-8A43-5B001F962849}" destId="{013D46C3-D764-422C-8BEF-FA0F106B9E0C}" srcOrd="0" destOrd="0" parTransId="{EBE2ABF1-5BF0-4BF5-978B-0E3386B7B2C4}" sibTransId="{5D82BA9F-F302-44F5-B473-C215608E06E0}"/>
    <dgm:cxn modelId="{91A07434-841F-4D49-AC3E-154B4D42E34D}" type="presOf" srcId="{E5870FDE-ED1B-43C1-A0AF-CA3A5EDB453C}" destId="{D15120AA-C450-4309-A06B-B87A7D4027B7}" srcOrd="0" destOrd="0" presId="urn:microsoft.com/office/officeart/2008/layout/HorizontalMultiLevelHierarchy"/>
    <dgm:cxn modelId="{A9FE473E-D6F3-45E0-B14B-4B223074991C}" type="presOf" srcId="{EDBAF97C-74A8-4B66-8BB5-2B53B42A82D3}" destId="{73683C34-6EA9-4FC6-ABE2-96CEB7DF6F92}" srcOrd="1" destOrd="0" presId="urn:microsoft.com/office/officeart/2008/layout/HorizontalMultiLevelHierarchy"/>
    <dgm:cxn modelId="{46563140-6749-4D8E-A5F8-A03A6D911A00}" type="presOf" srcId="{EE10E777-B322-4C35-B56C-ECEE11DBA4B7}" destId="{75634942-8ACC-4CA6-9D54-2B5F9447021A}" srcOrd="0" destOrd="0" presId="urn:microsoft.com/office/officeart/2008/layout/HorizontalMultiLevelHierarchy"/>
    <dgm:cxn modelId="{17EC6D40-E054-481C-812D-EB1D3F4F006B}" type="presOf" srcId="{EBE2ABF1-5BF0-4BF5-978B-0E3386B7B2C4}" destId="{6EE32538-2AE4-412D-A43F-48EEA45D8AC8}" srcOrd="1" destOrd="0" presId="urn:microsoft.com/office/officeart/2008/layout/HorizontalMultiLevelHierarchy"/>
    <dgm:cxn modelId="{5955B95B-598E-49D5-B0D6-57F785E26EB9}" type="presOf" srcId="{5BE7BC60-77E6-4252-833F-F9B6D8AB89B1}" destId="{FDEF7C29-6EBF-4CB6-B36D-5557922847BA}" srcOrd="0" destOrd="0" presId="urn:microsoft.com/office/officeart/2008/layout/HorizontalMultiLevelHierarchy"/>
    <dgm:cxn modelId="{AF75F145-32BD-44C5-B360-5C181A99D833}" type="presOf" srcId="{1FCDB1FA-1F79-4A3C-9A03-9F7E98BCFB7A}" destId="{ECFDAD8D-4C99-4FDA-B3C8-681A2734F7F3}" srcOrd="1" destOrd="0" presId="urn:microsoft.com/office/officeart/2008/layout/HorizontalMultiLevelHierarchy"/>
    <dgm:cxn modelId="{F86FD874-FDCF-41FC-8763-1CA17399660D}" type="presOf" srcId="{D3C90917-7230-45E4-9529-2C76E5E1161E}" destId="{B6271940-F297-4ECC-A553-E9CE6CE8FFB8}" srcOrd="0" destOrd="0" presId="urn:microsoft.com/office/officeart/2008/layout/HorizontalMultiLevelHierarchy"/>
    <dgm:cxn modelId="{31CF797C-429B-4C74-BC9A-F6D6B9529512}" srcId="{EE10E777-B322-4C35-B56C-ECEE11DBA4B7}" destId="{CFCA1DDB-896E-49A1-B48C-68AEA95E27B6}" srcOrd="1" destOrd="0" parTransId="{D3C90917-7230-45E4-9529-2C76E5E1161E}" sibTransId="{BE18C77B-BC98-4A76-87C4-7B3B354D369F}"/>
    <dgm:cxn modelId="{55206A85-7025-4B1C-9A56-79E82FA7F9EE}" type="presOf" srcId="{CFCA1DDB-896E-49A1-B48C-68AEA95E27B6}" destId="{A5021F59-CA1F-4C02-9ABB-AE0B5648FDC5}" srcOrd="0" destOrd="0" presId="urn:microsoft.com/office/officeart/2008/layout/HorizontalMultiLevelHierarchy"/>
    <dgm:cxn modelId="{67C5C08D-3A9B-4AF1-B72D-59500EA7CE79}" type="presOf" srcId="{EDBAF97C-74A8-4B66-8BB5-2B53B42A82D3}" destId="{3E527D80-2F7A-484B-B752-AA8C618540E6}" srcOrd="0" destOrd="0" presId="urn:microsoft.com/office/officeart/2008/layout/HorizontalMultiLevelHierarchy"/>
    <dgm:cxn modelId="{FEA57C8E-96F7-47C7-998A-76948BA85255}" type="presOf" srcId="{DE958D76-2CD2-4E96-B279-C6A5872CD673}" destId="{C578F725-F2CA-4ABF-965D-0125812A4BE3}" srcOrd="1" destOrd="0" presId="urn:microsoft.com/office/officeart/2008/layout/HorizontalMultiLevelHierarchy"/>
    <dgm:cxn modelId="{04A81597-BA5C-4FE0-B407-0D8D5D410C69}" type="presOf" srcId="{E5870FDE-ED1B-43C1-A0AF-CA3A5EDB453C}" destId="{0B5D25E0-F0B7-4D63-9C2B-4A6096A11F6E}" srcOrd="1" destOrd="0" presId="urn:microsoft.com/office/officeart/2008/layout/HorizontalMultiLevelHierarchy"/>
    <dgm:cxn modelId="{138F58A5-3865-45DE-938E-01678F8AAE35}" type="presOf" srcId="{A12A24BC-5262-4075-A37F-1EDDDB615E75}" destId="{830ABF88-2FE1-469B-986A-79AB2EFB7A0A}" srcOrd="1" destOrd="0" presId="urn:microsoft.com/office/officeart/2008/layout/HorizontalMultiLevelHierarchy"/>
    <dgm:cxn modelId="{2F8E4FA7-1303-4ED2-BBBA-ABD3657AC4E5}" srcId="{EE10E777-B322-4C35-B56C-ECEE11DBA4B7}" destId="{4755AF88-93B9-4133-8A43-5B001F962849}" srcOrd="0" destOrd="0" parTransId="{C40D6BF1-1349-4C81-A77E-76B9095A5D11}" sibTransId="{08EB5961-362E-4AA3-9BD5-A6E883F670A4}"/>
    <dgm:cxn modelId="{4D5222A9-6AFB-4EBA-87CA-3A254B97900E}" type="presOf" srcId="{013D46C3-D764-422C-8BEF-FA0F106B9E0C}" destId="{0587AF15-6AF6-430F-B6A5-5F5F8D13F59D}" srcOrd="0" destOrd="0" presId="urn:microsoft.com/office/officeart/2008/layout/HorizontalMultiLevelHierarchy"/>
    <dgm:cxn modelId="{5FCAA3AB-D6A2-47B2-BCAD-0D33023E6D4E}" srcId="{28BCBB95-2AC8-4F08-8062-0C0E7FEC9F4A}" destId="{EE10E777-B322-4C35-B56C-ECEE11DBA4B7}" srcOrd="0" destOrd="0" parTransId="{E5870FDE-ED1B-43C1-A0AF-CA3A5EDB453C}" sibTransId="{D04721BA-51DB-4D95-8AC7-6F47CC017DB7}"/>
    <dgm:cxn modelId="{BD7B1CAE-866C-4C02-8AD3-BADACD7517A6}" type="presOf" srcId="{60BCC018-A958-4567-B189-FB5FE9776D84}" destId="{C452535C-2E23-440F-971B-7C34EC998CAE}" srcOrd="1" destOrd="0" presId="urn:microsoft.com/office/officeart/2008/layout/HorizontalMultiLevelHierarchy"/>
    <dgm:cxn modelId="{37AA89B1-9DD6-4215-AE9C-8F1C868DE5DF}" type="presOf" srcId="{82E183B6-EA39-4E99-8918-F228DE2082C8}" destId="{EC973164-A053-4B11-A4C9-282FCD85D4B9}" srcOrd="0" destOrd="0" presId="urn:microsoft.com/office/officeart/2008/layout/HorizontalMultiLevelHierarchy"/>
    <dgm:cxn modelId="{0ADE9FB5-7FF6-4B7F-A2D4-D7899D72B6E0}" type="presOf" srcId="{C40D6BF1-1349-4C81-A77E-76B9095A5D11}" destId="{EE8C0EA4-FEDE-4679-81FD-C132313A88B2}" srcOrd="0" destOrd="0" presId="urn:microsoft.com/office/officeart/2008/layout/HorizontalMultiLevelHierarchy"/>
    <dgm:cxn modelId="{FB5C15C0-1B24-4F5A-8465-601D4E2098AF}" srcId="{82E183B6-EA39-4E99-8918-F228DE2082C8}" destId="{F90E80A6-3CA8-4EA9-953E-55B93650795A}" srcOrd="1" destOrd="0" parTransId="{1FCDB1FA-1F79-4A3C-9A03-9F7E98BCFB7A}" sibTransId="{EE751B3B-859A-413D-AA57-0F5EC972E66B}"/>
    <dgm:cxn modelId="{7EFEDDC0-F596-4661-BF2C-3239A57C7A85}" type="presOf" srcId="{EBE2ABF1-5BF0-4BF5-978B-0E3386B7B2C4}" destId="{D523FDE8-3A5C-4F7D-911E-69C6295C0A18}" srcOrd="0" destOrd="0" presId="urn:microsoft.com/office/officeart/2008/layout/HorizontalMultiLevelHierarchy"/>
    <dgm:cxn modelId="{04E5D1C3-9477-48CE-945F-0FB368BF7739}" srcId="{4755AF88-93B9-4133-8A43-5B001F962849}" destId="{7104224D-AFF2-414B-A42E-A776C4B732BD}" srcOrd="1" destOrd="0" parTransId="{DE958D76-2CD2-4E96-B279-C6A5872CD673}" sibTransId="{913A0396-8707-41E9-848D-0816E15721C5}"/>
    <dgm:cxn modelId="{07D25EC7-2242-4277-AA47-569B41BEA128}" type="presOf" srcId="{C40D6BF1-1349-4C81-A77E-76B9095A5D11}" destId="{8549E617-0EC9-4BF9-B4CB-C1EA0517D4C1}" srcOrd="1" destOrd="0" presId="urn:microsoft.com/office/officeart/2008/layout/HorizontalMultiLevelHierarchy"/>
    <dgm:cxn modelId="{448CF4D0-C12A-4DEB-8EB1-328282DE54C0}" type="presOf" srcId="{F90E80A6-3CA8-4EA9-953E-55B93650795A}" destId="{FB3114BC-2F24-4E1E-9F53-2DBED17510ED}" srcOrd="0" destOrd="0" presId="urn:microsoft.com/office/officeart/2008/layout/HorizontalMultiLevelHierarchy"/>
    <dgm:cxn modelId="{502629D1-AB94-4AD4-BE77-776531004350}" srcId="{53E270F5-4759-4842-9182-CD8F9DEABF0D}" destId="{28BCBB95-2AC8-4F08-8062-0C0E7FEC9F4A}" srcOrd="0" destOrd="0" parTransId="{7AC8C82A-A265-45C9-8F9B-AEEE21A7FB49}" sibTransId="{F8E42382-3685-4CF6-A82D-012A26B5C580}"/>
    <dgm:cxn modelId="{93F78FDB-6382-414C-BAFA-3D043B8914F0}" type="presOf" srcId="{D3C90917-7230-45E4-9529-2C76E5E1161E}" destId="{1E85B62A-3B07-446A-9050-AFB8D3A3D25D}" srcOrd="1" destOrd="0" presId="urn:microsoft.com/office/officeart/2008/layout/HorizontalMultiLevelHierarchy"/>
    <dgm:cxn modelId="{44AC8ADE-FCCC-413B-A339-ACD514198475}" srcId="{82E183B6-EA39-4E99-8918-F228DE2082C8}" destId="{03335718-6D9E-465F-840A-F6ED7B4D59CA}" srcOrd="0" destOrd="0" parTransId="{A12A24BC-5262-4075-A37F-1EDDDB615E75}" sibTransId="{B8E3A083-33AA-41A0-BD44-DFECC64DBD54}"/>
    <dgm:cxn modelId="{87308AE9-97F4-44CF-9D97-BB17BC7C1652}" srcId="{5BE7BC60-77E6-4252-833F-F9B6D8AB89B1}" destId="{82E183B6-EA39-4E99-8918-F228DE2082C8}" srcOrd="0" destOrd="0" parTransId="{D1D4F066-336A-45DF-BC6D-ADDD5C832C2B}" sibTransId="{31B52DFF-99DF-4CC6-97F0-58C522999F12}"/>
    <dgm:cxn modelId="{17F9C2F8-726D-42E4-9043-53457297916B}" type="presOf" srcId="{DE958D76-2CD2-4E96-B279-C6A5872CD673}" destId="{3E83E960-E5C4-42E8-BD98-B68F47D6F0D1}" srcOrd="0" destOrd="0" presId="urn:microsoft.com/office/officeart/2008/layout/HorizontalMultiLevelHierarchy"/>
    <dgm:cxn modelId="{17DCD2FA-A5E7-4C61-AC41-0D2F011B3332}" srcId="{7104224D-AFF2-414B-A42E-A776C4B732BD}" destId="{5F48079A-8EA8-498F-9FFE-2865BD67FB40}" srcOrd="0" destOrd="0" parTransId="{EDBAF97C-74A8-4B66-8BB5-2B53B42A82D3}" sibTransId="{29A2A6D9-8994-48E6-B9C3-186C2EB8971A}"/>
    <dgm:cxn modelId="{8018F0FA-E7A5-48FC-943D-A4C5DF1E3174}" srcId="{013D46C3-D764-422C-8BEF-FA0F106B9E0C}" destId="{5BE7BC60-77E6-4252-833F-F9B6D8AB89B1}" srcOrd="0" destOrd="0" parTransId="{60BCC018-A958-4567-B189-FB5FE9776D84}" sibTransId="{EA4F5051-2302-4116-8489-C4836D8E6941}"/>
    <dgm:cxn modelId="{F0DFED7F-84A4-4716-8181-C5E17B355F46}" type="presParOf" srcId="{FCCE259C-688E-4203-B35D-C19AFEAD8BDF}" destId="{8613A357-527B-4A5B-A769-39E5D55284E8}" srcOrd="0" destOrd="0" presId="urn:microsoft.com/office/officeart/2008/layout/HorizontalMultiLevelHierarchy"/>
    <dgm:cxn modelId="{9FF7C9EC-6658-4BC2-9458-B6E4AED12E71}" type="presParOf" srcId="{8613A357-527B-4A5B-A769-39E5D55284E8}" destId="{106C2306-DEA5-40B1-AB41-ECCA7056676E}" srcOrd="0" destOrd="0" presId="urn:microsoft.com/office/officeart/2008/layout/HorizontalMultiLevelHierarchy"/>
    <dgm:cxn modelId="{0B288B59-6468-426B-B5C5-DB78D47A05E3}" type="presParOf" srcId="{8613A357-527B-4A5B-A769-39E5D55284E8}" destId="{62887942-0CAA-4080-8869-130B9587C8D3}" srcOrd="1" destOrd="0" presId="urn:microsoft.com/office/officeart/2008/layout/HorizontalMultiLevelHierarchy"/>
    <dgm:cxn modelId="{CC1CFC84-AB10-4339-9F34-22EA36DFDA02}" type="presParOf" srcId="{62887942-0CAA-4080-8869-130B9587C8D3}" destId="{D15120AA-C450-4309-A06B-B87A7D4027B7}" srcOrd="0" destOrd="0" presId="urn:microsoft.com/office/officeart/2008/layout/HorizontalMultiLevelHierarchy"/>
    <dgm:cxn modelId="{4F915888-35A6-435A-80AC-417B4EFA38C9}" type="presParOf" srcId="{D15120AA-C450-4309-A06B-B87A7D4027B7}" destId="{0B5D25E0-F0B7-4D63-9C2B-4A6096A11F6E}" srcOrd="0" destOrd="0" presId="urn:microsoft.com/office/officeart/2008/layout/HorizontalMultiLevelHierarchy"/>
    <dgm:cxn modelId="{422C567C-29E0-450F-BC92-7CDD81288F17}" type="presParOf" srcId="{62887942-0CAA-4080-8869-130B9587C8D3}" destId="{DDD838B9-0FE8-469F-B588-3E95843C8EC8}" srcOrd="1" destOrd="0" presId="urn:microsoft.com/office/officeart/2008/layout/HorizontalMultiLevelHierarchy"/>
    <dgm:cxn modelId="{8B6BC4E8-E673-4138-BA01-5CA3827CA569}" type="presParOf" srcId="{DDD838B9-0FE8-469F-B588-3E95843C8EC8}" destId="{75634942-8ACC-4CA6-9D54-2B5F9447021A}" srcOrd="0" destOrd="0" presId="urn:microsoft.com/office/officeart/2008/layout/HorizontalMultiLevelHierarchy"/>
    <dgm:cxn modelId="{F86A4012-5254-404C-8CB6-40D41235E492}" type="presParOf" srcId="{DDD838B9-0FE8-469F-B588-3E95843C8EC8}" destId="{07905E1B-C612-4BEE-B103-274F5C3CB397}" srcOrd="1" destOrd="0" presId="urn:microsoft.com/office/officeart/2008/layout/HorizontalMultiLevelHierarchy"/>
    <dgm:cxn modelId="{998B76BA-0275-4F28-BA89-A6167C1E61A1}" type="presParOf" srcId="{07905E1B-C612-4BEE-B103-274F5C3CB397}" destId="{EE8C0EA4-FEDE-4679-81FD-C132313A88B2}" srcOrd="0" destOrd="0" presId="urn:microsoft.com/office/officeart/2008/layout/HorizontalMultiLevelHierarchy"/>
    <dgm:cxn modelId="{CEC4AEE2-5644-41C0-BDBE-661656701278}" type="presParOf" srcId="{EE8C0EA4-FEDE-4679-81FD-C132313A88B2}" destId="{8549E617-0EC9-4BF9-B4CB-C1EA0517D4C1}" srcOrd="0" destOrd="0" presId="urn:microsoft.com/office/officeart/2008/layout/HorizontalMultiLevelHierarchy"/>
    <dgm:cxn modelId="{B4A7C17F-3393-4F4F-9F42-187672294C96}" type="presParOf" srcId="{07905E1B-C612-4BEE-B103-274F5C3CB397}" destId="{4258D18A-0559-45E6-91A4-68A777B60F95}" srcOrd="1" destOrd="0" presId="urn:microsoft.com/office/officeart/2008/layout/HorizontalMultiLevelHierarchy"/>
    <dgm:cxn modelId="{E43900F3-6DD8-415C-8AD2-A05AB9B3EC7F}" type="presParOf" srcId="{4258D18A-0559-45E6-91A4-68A777B60F95}" destId="{69229514-4A6D-44C7-BEEE-146B317CF047}" srcOrd="0" destOrd="0" presId="urn:microsoft.com/office/officeart/2008/layout/HorizontalMultiLevelHierarchy"/>
    <dgm:cxn modelId="{E7667BF3-B31F-459E-862B-D3B81A26A0FF}" type="presParOf" srcId="{4258D18A-0559-45E6-91A4-68A777B60F95}" destId="{521B0EE3-DA40-4B1C-B3B4-57939EA05831}" srcOrd="1" destOrd="0" presId="urn:microsoft.com/office/officeart/2008/layout/HorizontalMultiLevelHierarchy"/>
    <dgm:cxn modelId="{0C5A58B6-11BC-490E-94C8-32C253C12B81}" type="presParOf" srcId="{521B0EE3-DA40-4B1C-B3B4-57939EA05831}" destId="{D523FDE8-3A5C-4F7D-911E-69C6295C0A18}" srcOrd="0" destOrd="0" presId="urn:microsoft.com/office/officeart/2008/layout/HorizontalMultiLevelHierarchy"/>
    <dgm:cxn modelId="{A210B3C6-3C58-4AF4-BAF7-D0A9A5E45FAB}" type="presParOf" srcId="{D523FDE8-3A5C-4F7D-911E-69C6295C0A18}" destId="{6EE32538-2AE4-412D-A43F-48EEA45D8AC8}" srcOrd="0" destOrd="0" presId="urn:microsoft.com/office/officeart/2008/layout/HorizontalMultiLevelHierarchy"/>
    <dgm:cxn modelId="{E399B13E-884C-4FB1-902B-005D6AFB79FD}" type="presParOf" srcId="{521B0EE3-DA40-4B1C-B3B4-57939EA05831}" destId="{87BF8CF3-DDC3-41D5-9E76-A112B082A481}" srcOrd="1" destOrd="0" presId="urn:microsoft.com/office/officeart/2008/layout/HorizontalMultiLevelHierarchy"/>
    <dgm:cxn modelId="{CA1E0A0A-DFAF-4BC2-BBEE-2E70FC63AA5B}" type="presParOf" srcId="{87BF8CF3-DDC3-41D5-9E76-A112B082A481}" destId="{0587AF15-6AF6-430F-B6A5-5F5F8D13F59D}" srcOrd="0" destOrd="0" presId="urn:microsoft.com/office/officeart/2008/layout/HorizontalMultiLevelHierarchy"/>
    <dgm:cxn modelId="{6A8C98FD-E744-4358-B835-CD11908FE41B}" type="presParOf" srcId="{87BF8CF3-DDC3-41D5-9E76-A112B082A481}" destId="{0642710A-CB47-4E20-9286-2E15AF7FD4A0}" srcOrd="1" destOrd="0" presId="urn:microsoft.com/office/officeart/2008/layout/HorizontalMultiLevelHierarchy"/>
    <dgm:cxn modelId="{38A34850-8E20-4722-95EA-D0F02C673E6A}" type="presParOf" srcId="{0642710A-CB47-4E20-9286-2E15AF7FD4A0}" destId="{E411BC53-7023-4B00-A5C2-449975F0FF58}" srcOrd="0" destOrd="0" presId="urn:microsoft.com/office/officeart/2008/layout/HorizontalMultiLevelHierarchy"/>
    <dgm:cxn modelId="{71512330-0EB0-4FA2-B1CC-56769F803857}" type="presParOf" srcId="{E411BC53-7023-4B00-A5C2-449975F0FF58}" destId="{C452535C-2E23-440F-971B-7C34EC998CAE}" srcOrd="0" destOrd="0" presId="urn:microsoft.com/office/officeart/2008/layout/HorizontalMultiLevelHierarchy"/>
    <dgm:cxn modelId="{782372D2-CBC5-4C4B-8745-00074E012C36}" type="presParOf" srcId="{0642710A-CB47-4E20-9286-2E15AF7FD4A0}" destId="{E53EE384-7A1C-4162-B484-BE6A9E19E3C9}" srcOrd="1" destOrd="0" presId="urn:microsoft.com/office/officeart/2008/layout/HorizontalMultiLevelHierarchy"/>
    <dgm:cxn modelId="{5E369122-B67C-42D4-B549-5508E5A6F75D}" type="presParOf" srcId="{E53EE384-7A1C-4162-B484-BE6A9E19E3C9}" destId="{FDEF7C29-6EBF-4CB6-B36D-5557922847BA}" srcOrd="0" destOrd="0" presId="urn:microsoft.com/office/officeart/2008/layout/HorizontalMultiLevelHierarchy"/>
    <dgm:cxn modelId="{81CEB211-5B5F-4DD4-A773-7F096E67FDE2}" type="presParOf" srcId="{E53EE384-7A1C-4162-B484-BE6A9E19E3C9}" destId="{FA81069F-9027-4A4C-A3FF-0A2511A9FD4B}" srcOrd="1" destOrd="0" presId="urn:microsoft.com/office/officeart/2008/layout/HorizontalMultiLevelHierarchy"/>
    <dgm:cxn modelId="{226F0874-D938-4DB4-92BA-4017B7EF124C}" type="presParOf" srcId="{FA81069F-9027-4A4C-A3FF-0A2511A9FD4B}" destId="{3FABAE57-9C63-4D62-80F4-94012720ED54}" srcOrd="0" destOrd="0" presId="urn:microsoft.com/office/officeart/2008/layout/HorizontalMultiLevelHierarchy"/>
    <dgm:cxn modelId="{B4C2329D-7949-4734-A595-130555B3828E}" type="presParOf" srcId="{3FABAE57-9C63-4D62-80F4-94012720ED54}" destId="{F7E6059C-9131-44AF-A830-437075723986}" srcOrd="0" destOrd="0" presId="urn:microsoft.com/office/officeart/2008/layout/HorizontalMultiLevelHierarchy"/>
    <dgm:cxn modelId="{A0BE46CF-0208-4031-B1ED-A5EF33056B21}" type="presParOf" srcId="{FA81069F-9027-4A4C-A3FF-0A2511A9FD4B}" destId="{F0569D0A-6512-451A-B984-11891D832839}" srcOrd="1" destOrd="0" presId="urn:microsoft.com/office/officeart/2008/layout/HorizontalMultiLevelHierarchy"/>
    <dgm:cxn modelId="{0EFED961-7380-4A42-803B-DD3A5DA4806A}" type="presParOf" srcId="{F0569D0A-6512-451A-B984-11891D832839}" destId="{EC973164-A053-4B11-A4C9-282FCD85D4B9}" srcOrd="0" destOrd="0" presId="urn:microsoft.com/office/officeart/2008/layout/HorizontalMultiLevelHierarchy"/>
    <dgm:cxn modelId="{09A41A6F-2D37-463A-8D8E-08DB5DEF5FEE}" type="presParOf" srcId="{F0569D0A-6512-451A-B984-11891D832839}" destId="{220C8778-1FE4-491B-BC02-B80D1DBC7335}" srcOrd="1" destOrd="0" presId="urn:microsoft.com/office/officeart/2008/layout/HorizontalMultiLevelHierarchy"/>
    <dgm:cxn modelId="{5A6FCEC7-04EE-474F-8D87-608D46CF2F75}" type="presParOf" srcId="{220C8778-1FE4-491B-BC02-B80D1DBC7335}" destId="{C408CC36-64C0-4DA8-95E7-8E83C9A0784A}" srcOrd="0" destOrd="0" presId="urn:microsoft.com/office/officeart/2008/layout/HorizontalMultiLevelHierarchy"/>
    <dgm:cxn modelId="{D4F23B8E-38A8-4E0D-B002-CD237CAED2CC}" type="presParOf" srcId="{C408CC36-64C0-4DA8-95E7-8E83C9A0784A}" destId="{830ABF88-2FE1-469B-986A-79AB2EFB7A0A}" srcOrd="0" destOrd="0" presId="urn:microsoft.com/office/officeart/2008/layout/HorizontalMultiLevelHierarchy"/>
    <dgm:cxn modelId="{78EC3B8D-B1C9-4EF8-BFCC-C024EDE54B9B}" type="presParOf" srcId="{220C8778-1FE4-491B-BC02-B80D1DBC7335}" destId="{FD9C3AD2-051A-4BF7-94D6-77F7B4DD7180}" srcOrd="1" destOrd="0" presId="urn:microsoft.com/office/officeart/2008/layout/HorizontalMultiLevelHierarchy"/>
    <dgm:cxn modelId="{6F65549B-AC6B-422B-BD2F-C233D072135C}" type="presParOf" srcId="{FD9C3AD2-051A-4BF7-94D6-77F7B4DD7180}" destId="{11CF5AAA-7F8A-4551-BDD4-5AAD666F5994}" srcOrd="0" destOrd="0" presId="urn:microsoft.com/office/officeart/2008/layout/HorizontalMultiLevelHierarchy"/>
    <dgm:cxn modelId="{2E796C0F-2065-4227-8D0F-6D5AD72FA5E6}" type="presParOf" srcId="{FD9C3AD2-051A-4BF7-94D6-77F7B4DD7180}" destId="{4274D0E3-720C-4D2F-A1A6-E2C91640008A}" srcOrd="1" destOrd="0" presId="urn:microsoft.com/office/officeart/2008/layout/HorizontalMultiLevelHierarchy"/>
    <dgm:cxn modelId="{076870C8-3505-44C8-862E-FE1EF1A02D92}" type="presParOf" srcId="{220C8778-1FE4-491B-BC02-B80D1DBC7335}" destId="{2A557D1E-6DEC-4BA4-8CD8-154D34EF8981}" srcOrd="2" destOrd="0" presId="urn:microsoft.com/office/officeart/2008/layout/HorizontalMultiLevelHierarchy"/>
    <dgm:cxn modelId="{9DFFCE3A-75EE-4196-9967-DCD690CE08D3}" type="presParOf" srcId="{2A557D1E-6DEC-4BA4-8CD8-154D34EF8981}" destId="{ECFDAD8D-4C99-4FDA-B3C8-681A2734F7F3}" srcOrd="0" destOrd="0" presId="urn:microsoft.com/office/officeart/2008/layout/HorizontalMultiLevelHierarchy"/>
    <dgm:cxn modelId="{B7B16C82-DEBA-4B67-B59E-DE338075CEA8}" type="presParOf" srcId="{220C8778-1FE4-491B-BC02-B80D1DBC7335}" destId="{A04A01E3-EB67-4333-A45B-75CDC05F7630}" srcOrd="3" destOrd="0" presId="urn:microsoft.com/office/officeart/2008/layout/HorizontalMultiLevelHierarchy"/>
    <dgm:cxn modelId="{8CD2122F-8628-4A0F-92B8-20611C05DE08}" type="presParOf" srcId="{A04A01E3-EB67-4333-A45B-75CDC05F7630}" destId="{FB3114BC-2F24-4E1E-9F53-2DBED17510ED}" srcOrd="0" destOrd="0" presId="urn:microsoft.com/office/officeart/2008/layout/HorizontalMultiLevelHierarchy"/>
    <dgm:cxn modelId="{DF31D11A-744D-4FB4-9FF3-5E3EE7FB5598}" type="presParOf" srcId="{A04A01E3-EB67-4333-A45B-75CDC05F7630}" destId="{1841CE36-D336-4826-B7FE-747ED6158F7E}" srcOrd="1" destOrd="0" presId="urn:microsoft.com/office/officeart/2008/layout/HorizontalMultiLevelHierarchy"/>
    <dgm:cxn modelId="{B7F03561-5E4A-411F-B20A-70656D3A40F2}" type="presParOf" srcId="{521B0EE3-DA40-4B1C-B3B4-57939EA05831}" destId="{3E83E960-E5C4-42E8-BD98-B68F47D6F0D1}" srcOrd="2" destOrd="0" presId="urn:microsoft.com/office/officeart/2008/layout/HorizontalMultiLevelHierarchy"/>
    <dgm:cxn modelId="{B632D9EE-801B-4E81-A4EB-0AE7DE82BA69}" type="presParOf" srcId="{3E83E960-E5C4-42E8-BD98-B68F47D6F0D1}" destId="{C578F725-F2CA-4ABF-965D-0125812A4BE3}" srcOrd="0" destOrd="0" presId="urn:microsoft.com/office/officeart/2008/layout/HorizontalMultiLevelHierarchy"/>
    <dgm:cxn modelId="{D2A04BBD-F7D8-4171-BF80-D4879C8B2460}" type="presParOf" srcId="{521B0EE3-DA40-4B1C-B3B4-57939EA05831}" destId="{EF96D1D5-657C-47DF-89CD-F09C8A79B499}" srcOrd="3" destOrd="0" presId="urn:microsoft.com/office/officeart/2008/layout/HorizontalMultiLevelHierarchy"/>
    <dgm:cxn modelId="{8BB78693-1C9C-41A8-AE0F-DE476F218B55}" type="presParOf" srcId="{EF96D1D5-657C-47DF-89CD-F09C8A79B499}" destId="{7F1ECEE1-8057-42AF-9266-B1A54A91DEFC}" srcOrd="0" destOrd="0" presId="urn:microsoft.com/office/officeart/2008/layout/HorizontalMultiLevelHierarchy"/>
    <dgm:cxn modelId="{E56020FE-2272-4CFB-92E9-0E10B4814583}" type="presParOf" srcId="{EF96D1D5-657C-47DF-89CD-F09C8A79B499}" destId="{BD62D175-5F02-4A2D-B774-1CC097A47504}" srcOrd="1" destOrd="0" presId="urn:microsoft.com/office/officeart/2008/layout/HorizontalMultiLevelHierarchy"/>
    <dgm:cxn modelId="{189AABAF-1A40-4C2A-A341-EA972B742BEE}" type="presParOf" srcId="{BD62D175-5F02-4A2D-B774-1CC097A47504}" destId="{3E527D80-2F7A-484B-B752-AA8C618540E6}" srcOrd="0" destOrd="0" presId="urn:microsoft.com/office/officeart/2008/layout/HorizontalMultiLevelHierarchy"/>
    <dgm:cxn modelId="{3E6C7948-276F-4473-8887-1C3672D0F1C3}" type="presParOf" srcId="{3E527D80-2F7A-484B-B752-AA8C618540E6}" destId="{73683C34-6EA9-4FC6-ABE2-96CEB7DF6F92}" srcOrd="0" destOrd="0" presId="urn:microsoft.com/office/officeart/2008/layout/HorizontalMultiLevelHierarchy"/>
    <dgm:cxn modelId="{B9387C26-A9A0-4936-B833-E74665462EA3}" type="presParOf" srcId="{BD62D175-5F02-4A2D-B774-1CC097A47504}" destId="{D8C86950-3C58-4323-BB4C-81B0D52A42B4}" srcOrd="1" destOrd="0" presId="urn:microsoft.com/office/officeart/2008/layout/HorizontalMultiLevelHierarchy"/>
    <dgm:cxn modelId="{9678A752-7FD4-4385-A601-BACC6CBF5E82}" type="presParOf" srcId="{D8C86950-3C58-4323-BB4C-81B0D52A42B4}" destId="{8228E9D9-1578-4AD7-9E9C-9DFC20C5C217}" srcOrd="0" destOrd="0" presId="urn:microsoft.com/office/officeart/2008/layout/HorizontalMultiLevelHierarchy"/>
    <dgm:cxn modelId="{E080C519-4388-4504-8D4E-AD6EF74CDCAA}" type="presParOf" srcId="{D8C86950-3C58-4323-BB4C-81B0D52A42B4}" destId="{C387AABC-ABB0-4F96-A6C8-95194E3480F7}" srcOrd="1" destOrd="0" presId="urn:microsoft.com/office/officeart/2008/layout/HorizontalMultiLevelHierarchy"/>
    <dgm:cxn modelId="{1037187E-FBED-4D00-88CC-825EFE135180}" type="presParOf" srcId="{07905E1B-C612-4BEE-B103-274F5C3CB397}" destId="{B6271940-F297-4ECC-A553-E9CE6CE8FFB8}" srcOrd="2" destOrd="0" presId="urn:microsoft.com/office/officeart/2008/layout/HorizontalMultiLevelHierarchy"/>
    <dgm:cxn modelId="{6E71379B-E7A5-4DFA-B1E5-FDDB5023EDEB}" type="presParOf" srcId="{B6271940-F297-4ECC-A553-E9CE6CE8FFB8}" destId="{1E85B62A-3B07-446A-9050-AFB8D3A3D25D}" srcOrd="0" destOrd="0" presId="urn:microsoft.com/office/officeart/2008/layout/HorizontalMultiLevelHierarchy"/>
    <dgm:cxn modelId="{47360026-C7EB-4CD8-B450-AE48F811BFD6}" type="presParOf" srcId="{07905E1B-C612-4BEE-B103-274F5C3CB397}" destId="{C8D19BF8-5552-4191-86CC-751BF525FC49}" srcOrd="3" destOrd="0" presId="urn:microsoft.com/office/officeart/2008/layout/HorizontalMultiLevelHierarchy"/>
    <dgm:cxn modelId="{8C623305-4CAD-4980-800C-78018EB95731}" type="presParOf" srcId="{C8D19BF8-5552-4191-86CC-751BF525FC49}" destId="{A5021F59-CA1F-4C02-9ABB-AE0B5648FDC5}" srcOrd="0" destOrd="0" presId="urn:microsoft.com/office/officeart/2008/layout/HorizontalMultiLevelHierarchy"/>
    <dgm:cxn modelId="{0E368450-E679-4A60-936C-43A9DC569532}" type="presParOf" srcId="{C8D19BF8-5552-4191-86CC-751BF525FC49}" destId="{E2202E07-320D-4A46-96FF-CE9174F0502A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3E270F5-4759-4842-9182-CD8F9DEABF0D}" type="doc">
      <dgm:prSet loTypeId="urn:microsoft.com/office/officeart/2008/layout/HorizontalMultiLevelHierarchy" loCatId="hierarchy" qsTypeId="urn:microsoft.com/office/officeart/2005/8/quickstyle/3d1" qsCatId="3D" csTypeId="urn:microsoft.com/office/officeart/2005/8/colors/accent6_2" csCatId="accent6" phldr="1"/>
      <dgm:spPr/>
      <dgm:t>
        <a:bodyPr/>
        <a:lstStyle/>
        <a:p>
          <a:endParaRPr lang="pt-BR"/>
        </a:p>
      </dgm:t>
    </dgm:pt>
    <dgm:pt modelId="{28BCBB95-2AC8-4F08-8062-0C0E7FEC9F4A}">
      <dgm:prSet phldrT="[Texto]" custT="1"/>
      <dgm:spPr>
        <a:solidFill>
          <a:srgbClr val="36488C"/>
        </a:solidFill>
      </dgm:spPr>
      <dgm:t>
        <a:bodyPr/>
        <a:lstStyle/>
        <a:p>
          <a:r>
            <a:rPr lang="pt-BR" sz="2000">
              <a:latin typeface="ZapfHumnst BT" panose="020B0502050508020304" pitchFamily="34" charset="0"/>
            </a:rPr>
            <a:t>Remessa Processada</a:t>
          </a:r>
        </a:p>
      </dgm:t>
    </dgm:pt>
    <dgm:pt modelId="{7AC8C82A-A265-45C9-8F9B-AEEE21A7FB49}" type="parTrans" cxnId="{502629D1-AB94-4AD4-BE77-776531004350}">
      <dgm:prSet/>
      <dgm:spPr/>
      <dgm:t>
        <a:bodyPr/>
        <a:lstStyle/>
        <a:p>
          <a:endParaRPr lang="pt-BR" sz="2000">
            <a:latin typeface="ZapfHumnst BT" panose="020B0502050508020304" pitchFamily="34" charset="0"/>
          </a:endParaRPr>
        </a:p>
      </dgm:t>
    </dgm:pt>
    <dgm:pt modelId="{F8E42382-3685-4CF6-A82D-012A26B5C580}" type="sibTrans" cxnId="{502629D1-AB94-4AD4-BE77-776531004350}">
      <dgm:prSet/>
      <dgm:spPr/>
      <dgm:t>
        <a:bodyPr/>
        <a:lstStyle/>
        <a:p>
          <a:endParaRPr lang="pt-BR" sz="2000">
            <a:latin typeface="ZapfHumnst BT" panose="020B0502050508020304" pitchFamily="34" charset="0"/>
          </a:endParaRPr>
        </a:p>
      </dgm:t>
    </dgm:pt>
    <dgm:pt modelId="{EE10E777-B322-4C35-B56C-ECEE11DBA4B7}">
      <dgm:prSet phldrT="[Texto]" custT="1"/>
      <dgm:spPr>
        <a:solidFill>
          <a:srgbClr val="36488C"/>
        </a:solidFill>
      </dgm:spPr>
      <dgm:t>
        <a:bodyPr/>
        <a:lstStyle/>
        <a:p>
          <a:pPr>
            <a:spcAft>
              <a:spcPts val="0"/>
            </a:spcAft>
          </a:pPr>
          <a:r>
            <a:rPr lang="pt-BR" sz="2000">
              <a:latin typeface="ZapfHumnst BT" panose="020B0502050508020304" pitchFamily="34" charset="0"/>
            </a:rPr>
            <a:t>Dentro do Prazo Legal</a:t>
          </a:r>
          <a:endParaRPr lang="pt-BR" sz="2000" i="0">
            <a:latin typeface="ZapfHumnst BT" panose="020B0502050508020304" pitchFamily="34" charset="0"/>
          </a:endParaRPr>
        </a:p>
      </dgm:t>
    </dgm:pt>
    <dgm:pt modelId="{E5870FDE-ED1B-43C1-A0AF-CA3A5EDB453C}" type="parTrans" cxnId="{5FCAA3AB-D6A2-47B2-BCAD-0D33023E6D4E}">
      <dgm:prSet custT="1"/>
      <dgm:spPr>
        <a:solidFill>
          <a:srgbClr val="36488C"/>
        </a:solidFill>
      </dgm:spPr>
      <dgm:t>
        <a:bodyPr/>
        <a:lstStyle/>
        <a:p>
          <a:endParaRPr lang="pt-BR" sz="2000">
            <a:latin typeface="ZapfHumnst BT" panose="020B0502050508020304" pitchFamily="34" charset="0"/>
          </a:endParaRPr>
        </a:p>
      </dgm:t>
    </dgm:pt>
    <dgm:pt modelId="{D04721BA-51DB-4D95-8AC7-6F47CC017DB7}" type="sibTrans" cxnId="{5FCAA3AB-D6A2-47B2-BCAD-0D33023E6D4E}">
      <dgm:prSet/>
      <dgm:spPr/>
      <dgm:t>
        <a:bodyPr/>
        <a:lstStyle/>
        <a:p>
          <a:endParaRPr lang="pt-BR" sz="2000">
            <a:latin typeface="ZapfHumnst BT" panose="020B0502050508020304" pitchFamily="34" charset="0"/>
          </a:endParaRPr>
        </a:p>
      </dgm:t>
    </dgm:pt>
    <dgm:pt modelId="{023A1D66-F76C-420C-88B5-EABE32D30EBC}">
      <dgm:prSet phldrT="[Texto]" custT="1"/>
      <dgm:spPr>
        <a:solidFill>
          <a:srgbClr val="36488C"/>
        </a:solidFill>
      </dgm:spPr>
      <dgm:t>
        <a:bodyPr/>
        <a:lstStyle/>
        <a:p>
          <a:pPr>
            <a:spcAft>
              <a:spcPts val="0"/>
            </a:spcAft>
          </a:pPr>
          <a:r>
            <a:rPr lang="pt-BR" sz="2000" i="1">
              <a:latin typeface="ZapfHumnst BT" panose="020B0502050508020304" pitchFamily="34" charset="0"/>
            </a:rPr>
            <a:t>Status</a:t>
          </a:r>
          <a:r>
            <a:rPr lang="pt-BR" sz="2000" i="0">
              <a:latin typeface="ZapfHumnst BT" panose="020B0502050508020304" pitchFamily="34" charset="0"/>
            </a:rPr>
            <a:t> “Processada”</a:t>
          </a:r>
        </a:p>
      </dgm:t>
    </dgm:pt>
    <dgm:pt modelId="{DEAAB5CE-D50C-4AB4-A93B-964DCD6D209E}" type="parTrans" cxnId="{58AA30CC-F213-4349-A1F4-3439DDBD5F19}">
      <dgm:prSet/>
      <dgm:spPr>
        <a:solidFill>
          <a:srgbClr val="36488C"/>
        </a:solidFill>
      </dgm:spPr>
      <dgm:t>
        <a:bodyPr/>
        <a:lstStyle/>
        <a:p>
          <a:endParaRPr lang="pt-BR">
            <a:latin typeface="ZapfHumnst BT" panose="020B0502050508020304" pitchFamily="34" charset="0"/>
          </a:endParaRPr>
        </a:p>
      </dgm:t>
    </dgm:pt>
    <dgm:pt modelId="{2562B825-EF27-4454-ACB9-92F842656AB5}" type="sibTrans" cxnId="{58AA30CC-F213-4349-A1F4-3439DDBD5F19}">
      <dgm:prSet/>
      <dgm:spPr/>
      <dgm:t>
        <a:bodyPr/>
        <a:lstStyle/>
        <a:p>
          <a:endParaRPr lang="pt-BR">
            <a:latin typeface="ZapfHumnst BT" panose="020B0502050508020304" pitchFamily="34" charset="0"/>
          </a:endParaRPr>
        </a:p>
      </dgm:t>
    </dgm:pt>
    <dgm:pt modelId="{6D6038F5-C73C-4378-AB8E-F4BEDC75A7BC}">
      <dgm:prSet phldrT="[Texto]" custT="1"/>
      <dgm:spPr>
        <a:solidFill>
          <a:srgbClr val="36488C"/>
        </a:solidFill>
      </dgm:spPr>
      <dgm:t>
        <a:bodyPr/>
        <a:lstStyle/>
        <a:p>
          <a:pPr>
            <a:spcAft>
              <a:spcPts val="0"/>
            </a:spcAft>
          </a:pPr>
          <a:r>
            <a:rPr lang="pt-BR" sz="2000" i="0">
              <a:latin typeface="ZapfHumnst BT" panose="020B0502050508020304" pitchFamily="34" charset="0"/>
            </a:rPr>
            <a:t>Retificação nas remessas seguintes</a:t>
          </a:r>
        </a:p>
      </dgm:t>
    </dgm:pt>
    <dgm:pt modelId="{4863BD88-D9EB-48C6-BFF1-421E9CB445F7}" type="parTrans" cxnId="{FCF0B793-6629-4DF3-BE11-1B5E5F1223CB}">
      <dgm:prSet/>
      <dgm:spPr>
        <a:solidFill>
          <a:srgbClr val="36488C"/>
        </a:solidFill>
      </dgm:spPr>
      <dgm:t>
        <a:bodyPr/>
        <a:lstStyle/>
        <a:p>
          <a:endParaRPr lang="pt-BR">
            <a:latin typeface="ZapfHumnst BT" panose="020B0502050508020304" pitchFamily="34" charset="0"/>
          </a:endParaRPr>
        </a:p>
      </dgm:t>
    </dgm:pt>
    <dgm:pt modelId="{485F362B-E9CB-422A-8BD6-B947FC63A491}" type="sibTrans" cxnId="{FCF0B793-6629-4DF3-BE11-1B5E5F1223CB}">
      <dgm:prSet/>
      <dgm:spPr/>
      <dgm:t>
        <a:bodyPr/>
        <a:lstStyle/>
        <a:p>
          <a:endParaRPr lang="pt-BR">
            <a:latin typeface="ZapfHumnst BT" panose="020B0502050508020304" pitchFamily="34" charset="0"/>
          </a:endParaRPr>
        </a:p>
      </dgm:t>
    </dgm:pt>
    <dgm:pt modelId="{91C9592A-B19A-4B8C-A09D-91BDD63B8CFA}">
      <dgm:prSet phldrT="[Texto]" custT="1"/>
      <dgm:spPr>
        <a:solidFill>
          <a:srgbClr val="36488C"/>
        </a:solidFill>
      </dgm:spPr>
      <dgm:t>
        <a:bodyPr/>
        <a:lstStyle/>
        <a:p>
          <a:pPr>
            <a:spcAft>
              <a:spcPts val="0"/>
            </a:spcAft>
          </a:pPr>
          <a:r>
            <a:rPr lang="pt-BR" sz="2000" i="0">
              <a:latin typeface="ZapfHumnst BT" panose="020B0502050508020304" pitchFamily="34" charset="0"/>
            </a:rPr>
            <a:t>Solicitação de Cancelamento</a:t>
          </a:r>
        </a:p>
      </dgm:t>
    </dgm:pt>
    <dgm:pt modelId="{C8F2490E-9FCC-4A3D-9938-2AA44E1EA17A}" type="parTrans" cxnId="{4235ED1A-570A-4159-8836-6DC40A9DA893}">
      <dgm:prSet/>
      <dgm:spPr>
        <a:solidFill>
          <a:srgbClr val="36488C"/>
        </a:solidFill>
      </dgm:spPr>
      <dgm:t>
        <a:bodyPr/>
        <a:lstStyle/>
        <a:p>
          <a:endParaRPr lang="pt-BR">
            <a:latin typeface="ZapfHumnst BT" panose="020B0502050508020304" pitchFamily="34" charset="0"/>
          </a:endParaRPr>
        </a:p>
      </dgm:t>
    </dgm:pt>
    <dgm:pt modelId="{69D86143-D034-4C39-8E7E-A2146B177FF0}" type="sibTrans" cxnId="{4235ED1A-570A-4159-8836-6DC40A9DA893}">
      <dgm:prSet/>
      <dgm:spPr/>
      <dgm:t>
        <a:bodyPr/>
        <a:lstStyle/>
        <a:p>
          <a:endParaRPr lang="pt-BR">
            <a:latin typeface="ZapfHumnst BT" panose="020B0502050508020304" pitchFamily="34" charset="0"/>
          </a:endParaRPr>
        </a:p>
      </dgm:t>
    </dgm:pt>
    <dgm:pt modelId="{77B4DF93-6808-4D43-8655-78432927AF51}">
      <dgm:prSet phldrT="[Texto]" custT="1"/>
      <dgm:spPr>
        <a:solidFill>
          <a:srgbClr val="36488C"/>
        </a:solidFill>
      </dgm:spPr>
      <dgm:t>
        <a:bodyPr/>
        <a:lstStyle/>
        <a:p>
          <a:pPr>
            <a:spcAft>
              <a:spcPts val="0"/>
            </a:spcAft>
          </a:pPr>
          <a:r>
            <a:rPr lang="pt-BR" sz="2000" i="0">
              <a:latin typeface="ZapfHumnst BT" panose="020B0502050508020304" pitchFamily="34" charset="0"/>
            </a:rPr>
            <a:t>Análise Técnica p/ autorização</a:t>
          </a:r>
        </a:p>
      </dgm:t>
    </dgm:pt>
    <dgm:pt modelId="{38CECE7C-A579-4456-8282-191D95111BCF}" type="parTrans" cxnId="{F3F3F31E-3E70-411B-9DDB-901547AF89B9}">
      <dgm:prSet/>
      <dgm:spPr>
        <a:solidFill>
          <a:srgbClr val="36488C"/>
        </a:solidFill>
      </dgm:spPr>
      <dgm:t>
        <a:bodyPr/>
        <a:lstStyle/>
        <a:p>
          <a:endParaRPr lang="pt-BR">
            <a:latin typeface="ZapfHumnst BT" panose="020B0502050508020304" pitchFamily="34" charset="0"/>
          </a:endParaRPr>
        </a:p>
      </dgm:t>
    </dgm:pt>
    <dgm:pt modelId="{8A3CA7E1-2882-4B64-9934-AB4FF16FB70B}" type="sibTrans" cxnId="{F3F3F31E-3E70-411B-9DDB-901547AF89B9}">
      <dgm:prSet/>
      <dgm:spPr/>
      <dgm:t>
        <a:bodyPr/>
        <a:lstStyle/>
        <a:p>
          <a:endParaRPr lang="pt-BR">
            <a:latin typeface="ZapfHumnst BT" panose="020B0502050508020304" pitchFamily="34" charset="0"/>
          </a:endParaRPr>
        </a:p>
      </dgm:t>
    </dgm:pt>
    <dgm:pt modelId="{A918CCC6-8841-4F12-AB7C-6E80C7A00AAD}">
      <dgm:prSet phldrT="[Texto]" custT="1"/>
      <dgm:spPr>
        <a:solidFill>
          <a:srgbClr val="36488C"/>
        </a:solidFill>
      </dgm:spPr>
      <dgm:t>
        <a:bodyPr/>
        <a:lstStyle/>
        <a:p>
          <a:pPr>
            <a:spcAft>
              <a:spcPts val="0"/>
            </a:spcAft>
          </a:pPr>
          <a:r>
            <a:rPr lang="pt-BR" sz="2000" i="0">
              <a:latin typeface="ZapfHumnst BT" panose="020B0502050508020304" pitchFamily="34" charset="0"/>
            </a:rPr>
            <a:t>Vencido o Prazo Legal</a:t>
          </a:r>
        </a:p>
      </dgm:t>
    </dgm:pt>
    <dgm:pt modelId="{FFFFE043-A052-4ED5-9BBB-DCE9891AFFE7}" type="parTrans" cxnId="{37676051-6F86-489D-8BC7-E079B06D0A90}">
      <dgm:prSet/>
      <dgm:spPr>
        <a:solidFill>
          <a:srgbClr val="36488C"/>
        </a:solidFill>
      </dgm:spPr>
      <dgm:t>
        <a:bodyPr/>
        <a:lstStyle/>
        <a:p>
          <a:endParaRPr lang="pt-BR">
            <a:latin typeface="ZapfHumnst BT" panose="020B0502050508020304" pitchFamily="34" charset="0"/>
          </a:endParaRPr>
        </a:p>
      </dgm:t>
    </dgm:pt>
    <dgm:pt modelId="{E91392B8-BD58-4F08-B041-ADB3BBA418E0}" type="sibTrans" cxnId="{37676051-6F86-489D-8BC7-E079B06D0A90}">
      <dgm:prSet/>
      <dgm:spPr/>
      <dgm:t>
        <a:bodyPr/>
        <a:lstStyle/>
        <a:p>
          <a:endParaRPr lang="pt-BR">
            <a:latin typeface="ZapfHumnst BT" panose="020B0502050508020304" pitchFamily="34" charset="0"/>
          </a:endParaRPr>
        </a:p>
      </dgm:t>
    </dgm:pt>
    <dgm:pt modelId="{2AB484C0-E775-4BFA-931A-DF57A1DBDF51}">
      <dgm:prSet phldrT="[Texto]" custT="1"/>
      <dgm:spPr>
        <a:solidFill>
          <a:srgbClr val="36488C"/>
        </a:solidFill>
      </dgm:spPr>
      <dgm:t>
        <a:bodyPr/>
        <a:lstStyle/>
        <a:p>
          <a:pPr>
            <a:spcAft>
              <a:spcPts val="0"/>
            </a:spcAft>
          </a:pPr>
          <a:r>
            <a:rPr lang="pt-BR" sz="2000" i="0">
              <a:latin typeface="ZapfHumnst BT" panose="020B0502050508020304" pitchFamily="34" charset="0"/>
            </a:rPr>
            <a:t>Reenvio reiteradas vezes</a:t>
          </a:r>
        </a:p>
      </dgm:t>
    </dgm:pt>
    <dgm:pt modelId="{6C14CB0E-2193-4685-A63F-339FA1E89EAE}" type="parTrans" cxnId="{A669C2FD-8AFD-43FC-B574-A471F77B1A09}">
      <dgm:prSet/>
      <dgm:spPr>
        <a:solidFill>
          <a:srgbClr val="36488C"/>
        </a:solidFill>
      </dgm:spPr>
      <dgm:t>
        <a:bodyPr/>
        <a:lstStyle/>
        <a:p>
          <a:endParaRPr lang="pt-BR">
            <a:latin typeface="ZapfHumnst BT" panose="020B0502050508020304" pitchFamily="34" charset="0"/>
          </a:endParaRPr>
        </a:p>
      </dgm:t>
    </dgm:pt>
    <dgm:pt modelId="{C9AEEE47-A907-419B-8399-DAC343E2DB14}" type="sibTrans" cxnId="{A669C2FD-8AFD-43FC-B574-A471F77B1A09}">
      <dgm:prSet/>
      <dgm:spPr/>
      <dgm:t>
        <a:bodyPr/>
        <a:lstStyle/>
        <a:p>
          <a:endParaRPr lang="pt-BR">
            <a:latin typeface="ZapfHumnst BT" panose="020B0502050508020304" pitchFamily="34" charset="0"/>
          </a:endParaRPr>
        </a:p>
      </dgm:t>
    </dgm:pt>
    <dgm:pt modelId="{056DD0C5-915C-469B-AD7E-FE95E72B1F3B}">
      <dgm:prSet phldrT="[Texto]" custT="1"/>
      <dgm:spPr>
        <a:solidFill>
          <a:srgbClr val="36488C"/>
        </a:solidFill>
      </dgm:spPr>
      <dgm:t>
        <a:bodyPr/>
        <a:lstStyle/>
        <a:p>
          <a:pPr>
            <a:spcAft>
              <a:spcPts val="0"/>
            </a:spcAft>
          </a:pPr>
          <a:r>
            <a:rPr lang="pt-BR" sz="2000" i="0">
              <a:latin typeface="ZapfHumnst BT" panose="020B0502050508020304" pitchFamily="34" charset="0"/>
            </a:rPr>
            <a:t>Reenvio em até 10 dias úteis</a:t>
          </a:r>
        </a:p>
      </dgm:t>
    </dgm:pt>
    <dgm:pt modelId="{2E18E7CD-B425-4374-920B-754B10A98386}" type="parTrans" cxnId="{9A70E87E-6A5C-49DE-AB13-08F689E7F063}">
      <dgm:prSet/>
      <dgm:spPr>
        <a:solidFill>
          <a:srgbClr val="36488C"/>
        </a:solidFill>
      </dgm:spPr>
      <dgm:t>
        <a:bodyPr/>
        <a:lstStyle/>
        <a:p>
          <a:endParaRPr lang="pt-BR">
            <a:latin typeface="ZapfHumnst BT" panose="020B0502050508020304" pitchFamily="34" charset="0"/>
          </a:endParaRPr>
        </a:p>
      </dgm:t>
    </dgm:pt>
    <dgm:pt modelId="{00F1F756-C4DD-4940-AA17-018981731ACB}" type="sibTrans" cxnId="{9A70E87E-6A5C-49DE-AB13-08F689E7F063}">
      <dgm:prSet/>
      <dgm:spPr/>
      <dgm:t>
        <a:bodyPr/>
        <a:lstStyle/>
        <a:p>
          <a:endParaRPr lang="pt-BR">
            <a:latin typeface="ZapfHumnst BT" panose="020B0502050508020304" pitchFamily="34" charset="0"/>
          </a:endParaRPr>
        </a:p>
      </dgm:t>
    </dgm:pt>
    <dgm:pt modelId="{7AAD09BE-20C8-46DD-9870-461F0D8DC505}">
      <dgm:prSet phldrT="[Texto]" custT="1"/>
      <dgm:spPr>
        <a:solidFill>
          <a:srgbClr val="36488C"/>
        </a:solidFill>
      </dgm:spPr>
      <dgm:t>
        <a:bodyPr/>
        <a:lstStyle/>
        <a:p>
          <a:pPr>
            <a:spcAft>
              <a:spcPts val="0"/>
            </a:spcAft>
          </a:pPr>
          <a:r>
            <a:rPr lang="pt-BR" sz="2000" i="0">
              <a:latin typeface="ZapfHumnst BT" panose="020B0502050508020304" pitchFamily="34" charset="0"/>
            </a:rPr>
            <a:t>Registros nos meses seguintes</a:t>
          </a:r>
        </a:p>
      </dgm:t>
    </dgm:pt>
    <dgm:pt modelId="{DE4F0B68-93B2-4044-A8F3-09E56FC42A34}" type="parTrans" cxnId="{1C6B5EC0-A50B-4299-BA51-E5883DC73055}">
      <dgm:prSet/>
      <dgm:spPr>
        <a:solidFill>
          <a:srgbClr val="36488C"/>
        </a:solidFill>
      </dgm:spPr>
      <dgm:t>
        <a:bodyPr/>
        <a:lstStyle/>
        <a:p>
          <a:endParaRPr lang="pt-BR">
            <a:latin typeface="ZapfHumnst BT" panose="020B0502050508020304" pitchFamily="34" charset="0"/>
          </a:endParaRPr>
        </a:p>
      </dgm:t>
    </dgm:pt>
    <dgm:pt modelId="{C86409C3-4DCD-4661-AA8A-92BDB424C1B3}" type="sibTrans" cxnId="{1C6B5EC0-A50B-4299-BA51-E5883DC73055}">
      <dgm:prSet/>
      <dgm:spPr/>
      <dgm:t>
        <a:bodyPr/>
        <a:lstStyle/>
        <a:p>
          <a:endParaRPr lang="pt-BR">
            <a:latin typeface="ZapfHumnst BT" panose="020B0502050508020304" pitchFamily="34" charset="0"/>
          </a:endParaRPr>
        </a:p>
      </dgm:t>
    </dgm:pt>
    <dgm:pt modelId="{B4AE9CAD-DDD8-47D5-BF13-B126DDF986FC}">
      <dgm:prSet phldrT="[Texto]" custT="1"/>
      <dgm:spPr>
        <a:solidFill>
          <a:srgbClr val="36488C"/>
        </a:solidFill>
      </dgm:spPr>
      <dgm:t>
        <a:bodyPr/>
        <a:lstStyle/>
        <a:p>
          <a:pPr>
            <a:spcAft>
              <a:spcPts val="0"/>
            </a:spcAft>
          </a:pPr>
          <a:r>
            <a:rPr lang="pt-BR" sz="2000" i="0">
              <a:latin typeface="ZapfHumnst BT" panose="020B0502050508020304" pitchFamily="34" charset="0"/>
            </a:rPr>
            <a:t>PC Inconsistente, Cancelada ou Não Entregue</a:t>
          </a:r>
        </a:p>
      </dgm:t>
    </dgm:pt>
    <dgm:pt modelId="{E8951876-7391-4F23-97AD-03FF8E652573}" type="parTrans" cxnId="{9B9E0B69-B006-4728-A186-B95086EEE2F8}">
      <dgm:prSet/>
      <dgm:spPr>
        <a:solidFill>
          <a:srgbClr val="36488C"/>
        </a:solidFill>
      </dgm:spPr>
      <dgm:t>
        <a:bodyPr/>
        <a:lstStyle/>
        <a:p>
          <a:endParaRPr lang="pt-BR">
            <a:latin typeface="ZapfHumnst BT" panose="020B0502050508020304" pitchFamily="34" charset="0"/>
          </a:endParaRPr>
        </a:p>
      </dgm:t>
    </dgm:pt>
    <dgm:pt modelId="{15150CF6-E91F-48A2-8BC7-7D0D63908ED4}" type="sibTrans" cxnId="{9B9E0B69-B006-4728-A186-B95086EEE2F8}">
      <dgm:prSet/>
      <dgm:spPr/>
      <dgm:t>
        <a:bodyPr/>
        <a:lstStyle/>
        <a:p>
          <a:endParaRPr lang="pt-BR">
            <a:latin typeface="ZapfHumnst BT" panose="020B0502050508020304" pitchFamily="34" charset="0"/>
          </a:endParaRPr>
        </a:p>
      </dgm:t>
    </dgm:pt>
    <dgm:pt modelId="{18070757-C11E-49A1-8A62-49CB260E7414}">
      <dgm:prSet phldrT="[Texto]" custT="1"/>
      <dgm:spPr>
        <a:solidFill>
          <a:srgbClr val="36488C"/>
        </a:solidFill>
      </dgm:spPr>
      <dgm:t>
        <a:bodyPr/>
        <a:lstStyle/>
        <a:p>
          <a:pPr>
            <a:spcAft>
              <a:spcPts val="0"/>
            </a:spcAft>
          </a:pPr>
          <a:r>
            <a:rPr lang="pt-BR" sz="2000" i="0">
              <a:latin typeface="ZapfHumnst BT" panose="020B0502050508020304" pitchFamily="34" charset="0"/>
            </a:rPr>
            <a:t>Enviada Normalmente (com atraso)</a:t>
          </a:r>
        </a:p>
      </dgm:t>
    </dgm:pt>
    <dgm:pt modelId="{599B171A-51B5-456D-A0DF-973D93F2E95A}" type="parTrans" cxnId="{17549DF5-492C-4CAA-B35E-916619CA67CA}">
      <dgm:prSet/>
      <dgm:spPr>
        <a:solidFill>
          <a:srgbClr val="36488C"/>
        </a:solidFill>
      </dgm:spPr>
      <dgm:t>
        <a:bodyPr/>
        <a:lstStyle/>
        <a:p>
          <a:endParaRPr lang="pt-BR">
            <a:latin typeface="ZapfHumnst BT" panose="020B0502050508020304" pitchFamily="34" charset="0"/>
          </a:endParaRPr>
        </a:p>
      </dgm:t>
    </dgm:pt>
    <dgm:pt modelId="{05F82459-E8B0-43A2-B2FA-F3B7A8805517}" type="sibTrans" cxnId="{17549DF5-492C-4CAA-B35E-916619CA67CA}">
      <dgm:prSet/>
      <dgm:spPr/>
      <dgm:t>
        <a:bodyPr/>
        <a:lstStyle/>
        <a:p>
          <a:endParaRPr lang="pt-BR">
            <a:latin typeface="ZapfHumnst BT" panose="020B0502050508020304" pitchFamily="34" charset="0"/>
          </a:endParaRPr>
        </a:p>
      </dgm:t>
    </dgm:pt>
    <dgm:pt modelId="{FCCE259C-688E-4203-B35D-C19AFEAD8BDF}" type="pres">
      <dgm:prSet presAssocID="{53E270F5-4759-4842-9182-CD8F9DEABF0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613A357-527B-4A5B-A769-39E5D55284E8}" type="pres">
      <dgm:prSet presAssocID="{28BCBB95-2AC8-4F08-8062-0C0E7FEC9F4A}" presName="root1" presStyleCnt="0"/>
      <dgm:spPr/>
    </dgm:pt>
    <dgm:pt modelId="{106C2306-DEA5-40B1-AB41-ECCA7056676E}" type="pres">
      <dgm:prSet presAssocID="{28BCBB95-2AC8-4F08-8062-0C0E7FEC9F4A}" presName="LevelOneTextNode" presStyleLbl="node0" presStyleIdx="0" presStyleCnt="1" custScaleX="94348" custScaleY="44914">
        <dgm:presLayoutVars>
          <dgm:chPref val="3"/>
        </dgm:presLayoutVars>
      </dgm:prSet>
      <dgm:spPr/>
    </dgm:pt>
    <dgm:pt modelId="{62887942-0CAA-4080-8869-130B9587C8D3}" type="pres">
      <dgm:prSet presAssocID="{28BCBB95-2AC8-4F08-8062-0C0E7FEC9F4A}" presName="level2hierChild" presStyleCnt="0"/>
      <dgm:spPr/>
    </dgm:pt>
    <dgm:pt modelId="{D15120AA-C450-4309-A06B-B87A7D4027B7}" type="pres">
      <dgm:prSet presAssocID="{E5870FDE-ED1B-43C1-A0AF-CA3A5EDB453C}" presName="conn2-1" presStyleLbl="parChTrans1D2" presStyleIdx="0" presStyleCnt="2"/>
      <dgm:spPr/>
    </dgm:pt>
    <dgm:pt modelId="{0B5D25E0-F0B7-4D63-9C2B-4A6096A11F6E}" type="pres">
      <dgm:prSet presAssocID="{E5870FDE-ED1B-43C1-A0AF-CA3A5EDB453C}" presName="connTx" presStyleLbl="parChTrans1D2" presStyleIdx="0" presStyleCnt="2"/>
      <dgm:spPr/>
    </dgm:pt>
    <dgm:pt modelId="{DDD838B9-0FE8-469F-B588-3E95843C8EC8}" type="pres">
      <dgm:prSet presAssocID="{EE10E777-B322-4C35-B56C-ECEE11DBA4B7}" presName="root2" presStyleCnt="0"/>
      <dgm:spPr/>
    </dgm:pt>
    <dgm:pt modelId="{75634942-8ACC-4CA6-9D54-2B5F9447021A}" type="pres">
      <dgm:prSet presAssocID="{EE10E777-B322-4C35-B56C-ECEE11DBA4B7}" presName="LevelTwoTextNode" presStyleLbl="node2" presStyleIdx="0" presStyleCnt="2" custScaleX="53230" custScaleY="94096">
        <dgm:presLayoutVars>
          <dgm:chPref val="3"/>
        </dgm:presLayoutVars>
      </dgm:prSet>
      <dgm:spPr/>
    </dgm:pt>
    <dgm:pt modelId="{07905E1B-C612-4BEE-B103-274F5C3CB397}" type="pres">
      <dgm:prSet presAssocID="{EE10E777-B322-4C35-B56C-ECEE11DBA4B7}" presName="level3hierChild" presStyleCnt="0"/>
      <dgm:spPr/>
    </dgm:pt>
    <dgm:pt modelId="{774502CD-DE1A-4F1F-AAB1-67D058AB806C}" type="pres">
      <dgm:prSet presAssocID="{6C14CB0E-2193-4685-A63F-339FA1E89EAE}" presName="conn2-1" presStyleLbl="parChTrans1D3" presStyleIdx="0" presStyleCnt="3"/>
      <dgm:spPr/>
    </dgm:pt>
    <dgm:pt modelId="{1D02BCC1-F1B8-4065-9393-6697A8733158}" type="pres">
      <dgm:prSet presAssocID="{6C14CB0E-2193-4685-A63F-339FA1E89EAE}" presName="connTx" presStyleLbl="parChTrans1D3" presStyleIdx="0" presStyleCnt="3"/>
      <dgm:spPr/>
    </dgm:pt>
    <dgm:pt modelId="{8F351B0E-E907-41BB-B168-57D5EC93D71E}" type="pres">
      <dgm:prSet presAssocID="{2AB484C0-E775-4BFA-931A-DF57A1DBDF51}" presName="root2" presStyleCnt="0"/>
      <dgm:spPr/>
    </dgm:pt>
    <dgm:pt modelId="{419719C8-ABDA-4EAB-AED0-38E269499A66}" type="pres">
      <dgm:prSet presAssocID="{2AB484C0-E775-4BFA-931A-DF57A1DBDF51}" presName="LevelTwoTextNode" presStyleLbl="node3" presStyleIdx="0" presStyleCnt="3" custScaleX="74310">
        <dgm:presLayoutVars>
          <dgm:chPref val="3"/>
        </dgm:presLayoutVars>
      </dgm:prSet>
      <dgm:spPr/>
    </dgm:pt>
    <dgm:pt modelId="{552A2EF0-C34B-457C-B5A7-5E079A7AC51B}" type="pres">
      <dgm:prSet presAssocID="{2AB484C0-E775-4BFA-931A-DF57A1DBDF51}" presName="level3hierChild" presStyleCnt="0"/>
      <dgm:spPr/>
    </dgm:pt>
    <dgm:pt modelId="{83817237-826C-4A68-A44E-EE7FEFA298A8}" type="pres">
      <dgm:prSet presAssocID="{FFFFE043-A052-4ED5-9BBB-DCE9891AFFE7}" presName="conn2-1" presStyleLbl="parChTrans1D2" presStyleIdx="1" presStyleCnt="2"/>
      <dgm:spPr/>
    </dgm:pt>
    <dgm:pt modelId="{0E4CFB31-53F8-42FB-B07C-CDD5AC68AFDA}" type="pres">
      <dgm:prSet presAssocID="{FFFFE043-A052-4ED5-9BBB-DCE9891AFFE7}" presName="connTx" presStyleLbl="parChTrans1D2" presStyleIdx="1" presStyleCnt="2"/>
      <dgm:spPr/>
    </dgm:pt>
    <dgm:pt modelId="{51EAD73F-EB69-4BFE-A36C-A57F7335E8BF}" type="pres">
      <dgm:prSet presAssocID="{A918CCC6-8841-4F12-AB7C-6E80C7A00AAD}" presName="root2" presStyleCnt="0"/>
      <dgm:spPr/>
    </dgm:pt>
    <dgm:pt modelId="{6CE4F6FA-9B0B-41ED-8D70-C63EA66E1533}" type="pres">
      <dgm:prSet presAssocID="{A918CCC6-8841-4F12-AB7C-6E80C7A00AAD}" presName="LevelTwoTextNode" presStyleLbl="node2" presStyleIdx="1" presStyleCnt="2" custScaleX="52589">
        <dgm:presLayoutVars>
          <dgm:chPref val="3"/>
        </dgm:presLayoutVars>
      </dgm:prSet>
      <dgm:spPr/>
    </dgm:pt>
    <dgm:pt modelId="{F08D6A57-BAD4-4C99-896B-2EAF9767ECDB}" type="pres">
      <dgm:prSet presAssocID="{A918CCC6-8841-4F12-AB7C-6E80C7A00AAD}" presName="level3hierChild" presStyleCnt="0"/>
      <dgm:spPr/>
    </dgm:pt>
    <dgm:pt modelId="{667A7ABF-8C53-4A0E-AD22-DC99885EE87B}" type="pres">
      <dgm:prSet presAssocID="{DEAAB5CE-D50C-4AB4-A93B-964DCD6D209E}" presName="conn2-1" presStyleLbl="parChTrans1D3" presStyleIdx="1" presStyleCnt="3"/>
      <dgm:spPr/>
    </dgm:pt>
    <dgm:pt modelId="{C2F40279-9F94-4CC6-8474-EE241256443E}" type="pres">
      <dgm:prSet presAssocID="{DEAAB5CE-D50C-4AB4-A93B-964DCD6D209E}" presName="connTx" presStyleLbl="parChTrans1D3" presStyleIdx="1" presStyleCnt="3"/>
      <dgm:spPr/>
    </dgm:pt>
    <dgm:pt modelId="{ABDAAF29-7433-434C-B19C-ECD918617BEA}" type="pres">
      <dgm:prSet presAssocID="{023A1D66-F76C-420C-88B5-EABE32D30EBC}" presName="root2" presStyleCnt="0"/>
      <dgm:spPr/>
    </dgm:pt>
    <dgm:pt modelId="{BC0883D3-4D2F-494F-B77B-2692FA26DFF7}" type="pres">
      <dgm:prSet presAssocID="{023A1D66-F76C-420C-88B5-EABE32D30EBC}" presName="LevelTwoTextNode" presStyleLbl="node3" presStyleIdx="1" presStyleCnt="3" custScaleX="60016">
        <dgm:presLayoutVars>
          <dgm:chPref val="3"/>
        </dgm:presLayoutVars>
      </dgm:prSet>
      <dgm:spPr/>
    </dgm:pt>
    <dgm:pt modelId="{5552E94B-530B-4BCE-8826-354552D25CBF}" type="pres">
      <dgm:prSet presAssocID="{023A1D66-F76C-420C-88B5-EABE32D30EBC}" presName="level3hierChild" presStyleCnt="0"/>
      <dgm:spPr/>
    </dgm:pt>
    <dgm:pt modelId="{6BDB6E66-1983-4ADA-92D9-AB1056AD7A44}" type="pres">
      <dgm:prSet presAssocID="{4863BD88-D9EB-48C6-BFF1-421E9CB445F7}" presName="conn2-1" presStyleLbl="parChTrans1D4" presStyleIdx="0" presStyleCnt="6"/>
      <dgm:spPr/>
    </dgm:pt>
    <dgm:pt modelId="{1082FCBC-4E93-4211-BEE7-01D17216F840}" type="pres">
      <dgm:prSet presAssocID="{4863BD88-D9EB-48C6-BFF1-421E9CB445F7}" presName="connTx" presStyleLbl="parChTrans1D4" presStyleIdx="0" presStyleCnt="6"/>
      <dgm:spPr/>
    </dgm:pt>
    <dgm:pt modelId="{696761D1-C546-4DCC-BBC2-C792C2FB757E}" type="pres">
      <dgm:prSet presAssocID="{6D6038F5-C73C-4378-AB8E-F4BEDC75A7BC}" presName="root2" presStyleCnt="0"/>
      <dgm:spPr/>
    </dgm:pt>
    <dgm:pt modelId="{C7489782-B411-492D-8119-595BD9C76A79}" type="pres">
      <dgm:prSet presAssocID="{6D6038F5-C73C-4378-AB8E-F4BEDC75A7BC}" presName="LevelTwoTextNode" presStyleLbl="node4" presStyleIdx="0" presStyleCnt="6" custScaleX="82395" custScaleY="99081">
        <dgm:presLayoutVars>
          <dgm:chPref val="3"/>
        </dgm:presLayoutVars>
      </dgm:prSet>
      <dgm:spPr/>
    </dgm:pt>
    <dgm:pt modelId="{33682364-5397-4A23-A94B-FD6DC77922FD}" type="pres">
      <dgm:prSet presAssocID="{6D6038F5-C73C-4378-AB8E-F4BEDC75A7BC}" presName="level3hierChild" presStyleCnt="0"/>
      <dgm:spPr/>
    </dgm:pt>
    <dgm:pt modelId="{00EBC901-8727-4BFC-A74A-48176E35780D}" type="pres">
      <dgm:prSet presAssocID="{C8F2490E-9FCC-4A3D-9938-2AA44E1EA17A}" presName="conn2-1" presStyleLbl="parChTrans1D4" presStyleIdx="1" presStyleCnt="6"/>
      <dgm:spPr/>
    </dgm:pt>
    <dgm:pt modelId="{C45CFF03-7C8D-48C0-A3DE-4608CB690016}" type="pres">
      <dgm:prSet presAssocID="{C8F2490E-9FCC-4A3D-9938-2AA44E1EA17A}" presName="connTx" presStyleLbl="parChTrans1D4" presStyleIdx="1" presStyleCnt="6"/>
      <dgm:spPr/>
    </dgm:pt>
    <dgm:pt modelId="{FFCF7F8A-7CE3-4595-9D9E-E53CB51CD95C}" type="pres">
      <dgm:prSet presAssocID="{91C9592A-B19A-4B8C-A09D-91BDD63B8CFA}" presName="root2" presStyleCnt="0"/>
      <dgm:spPr/>
    </dgm:pt>
    <dgm:pt modelId="{ABA72CD7-2357-4AE3-AC99-CB76473A6393}" type="pres">
      <dgm:prSet presAssocID="{91C9592A-B19A-4B8C-A09D-91BDD63B8CFA}" presName="LevelTwoTextNode" presStyleLbl="node4" presStyleIdx="1" presStyleCnt="6" custScaleX="69831" custScaleY="121426">
        <dgm:presLayoutVars>
          <dgm:chPref val="3"/>
        </dgm:presLayoutVars>
      </dgm:prSet>
      <dgm:spPr/>
    </dgm:pt>
    <dgm:pt modelId="{F40EAA81-D523-493F-A5CE-24784D127EE8}" type="pres">
      <dgm:prSet presAssocID="{91C9592A-B19A-4B8C-A09D-91BDD63B8CFA}" presName="level3hierChild" presStyleCnt="0"/>
      <dgm:spPr/>
    </dgm:pt>
    <dgm:pt modelId="{83C556DC-7E6C-4052-A9A0-467C1D6BD8CA}" type="pres">
      <dgm:prSet presAssocID="{38CECE7C-A579-4456-8282-191D95111BCF}" presName="conn2-1" presStyleLbl="parChTrans1D4" presStyleIdx="2" presStyleCnt="6"/>
      <dgm:spPr/>
    </dgm:pt>
    <dgm:pt modelId="{AA7F7C15-FDFD-4EC0-893C-791701CCC966}" type="pres">
      <dgm:prSet presAssocID="{38CECE7C-A579-4456-8282-191D95111BCF}" presName="connTx" presStyleLbl="parChTrans1D4" presStyleIdx="2" presStyleCnt="6"/>
      <dgm:spPr/>
    </dgm:pt>
    <dgm:pt modelId="{B3C3B15A-D691-4151-A6C4-379E16865675}" type="pres">
      <dgm:prSet presAssocID="{77B4DF93-6808-4D43-8655-78432927AF51}" presName="root2" presStyleCnt="0"/>
      <dgm:spPr/>
    </dgm:pt>
    <dgm:pt modelId="{D621B5D3-2358-443D-8A40-814029A78E79}" type="pres">
      <dgm:prSet presAssocID="{77B4DF93-6808-4D43-8655-78432927AF51}" presName="LevelTwoTextNode" presStyleLbl="node4" presStyleIdx="2" presStyleCnt="6" custScaleX="52489" custScaleY="127805" custLinFactNeighborX="-5220">
        <dgm:presLayoutVars>
          <dgm:chPref val="3"/>
        </dgm:presLayoutVars>
      </dgm:prSet>
      <dgm:spPr/>
    </dgm:pt>
    <dgm:pt modelId="{01642086-8848-44E2-8930-F9E14FE6A081}" type="pres">
      <dgm:prSet presAssocID="{77B4DF93-6808-4D43-8655-78432927AF51}" presName="level3hierChild" presStyleCnt="0"/>
      <dgm:spPr/>
    </dgm:pt>
    <dgm:pt modelId="{7572ECC2-4FFC-4189-80BC-D10D1501071C}" type="pres">
      <dgm:prSet presAssocID="{2E18E7CD-B425-4374-920B-754B10A98386}" presName="conn2-1" presStyleLbl="parChTrans1D4" presStyleIdx="3" presStyleCnt="6"/>
      <dgm:spPr/>
    </dgm:pt>
    <dgm:pt modelId="{FA25DF69-A273-400B-A4BF-B8D2C01386D0}" type="pres">
      <dgm:prSet presAssocID="{2E18E7CD-B425-4374-920B-754B10A98386}" presName="connTx" presStyleLbl="parChTrans1D4" presStyleIdx="3" presStyleCnt="6"/>
      <dgm:spPr/>
    </dgm:pt>
    <dgm:pt modelId="{54BC87F0-1AE5-415B-8A26-97B1090C62E1}" type="pres">
      <dgm:prSet presAssocID="{056DD0C5-915C-469B-AD7E-FE95E72B1F3B}" presName="root2" presStyleCnt="0"/>
      <dgm:spPr/>
    </dgm:pt>
    <dgm:pt modelId="{5900E249-E9F3-4421-AC48-622A92E10F35}" type="pres">
      <dgm:prSet presAssocID="{056DD0C5-915C-469B-AD7E-FE95E72B1F3B}" presName="LevelTwoTextNode" presStyleLbl="node4" presStyleIdx="3" presStyleCnt="6" custScaleX="65928" custScaleY="107323" custLinFactNeighborX="225" custLinFactNeighborY="-10470">
        <dgm:presLayoutVars>
          <dgm:chPref val="3"/>
        </dgm:presLayoutVars>
      </dgm:prSet>
      <dgm:spPr/>
    </dgm:pt>
    <dgm:pt modelId="{76D01B5C-6407-408E-8AFB-64B9C33CBAA5}" type="pres">
      <dgm:prSet presAssocID="{056DD0C5-915C-469B-AD7E-FE95E72B1F3B}" presName="level3hierChild" presStyleCnt="0"/>
      <dgm:spPr/>
    </dgm:pt>
    <dgm:pt modelId="{C04FD069-7A4D-4350-AF8F-941E63282360}" type="pres">
      <dgm:prSet presAssocID="{DE4F0B68-93B2-4044-A8F3-09E56FC42A34}" presName="conn2-1" presStyleLbl="parChTrans1D4" presStyleIdx="4" presStyleCnt="6"/>
      <dgm:spPr/>
    </dgm:pt>
    <dgm:pt modelId="{68BE68AE-C401-4F67-8237-12DD14E99C31}" type="pres">
      <dgm:prSet presAssocID="{DE4F0B68-93B2-4044-A8F3-09E56FC42A34}" presName="connTx" presStyleLbl="parChTrans1D4" presStyleIdx="4" presStyleCnt="6"/>
      <dgm:spPr/>
    </dgm:pt>
    <dgm:pt modelId="{6185134B-9C42-4272-8CFF-E608CC366F57}" type="pres">
      <dgm:prSet presAssocID="{7AAD09BE-20C8-46DD-9870-461F0D8DC505}" presName="root2" presStyleCnt="0"/>
      <dgm:spPr/>
    </dgm:pt>
    <dgm:pt modelId="{5DC23634-22AB-4FEB-A18E-C9FD4FACFD59}" type="pres">
      <dgm:prSet presAssocID="{7AAD09BE-20C8-46DD-9870-461F0D8DC505}" presName="LevelTwoTextNode" presStyleLbl="node4" presStyleIdx="4" presStyleCnt="6" custScaleX="66189" custLinFactNeighborX="486">
        <dgm:presLayoutVars>
          <dgm:chPref val="3"/>
        </dgm:presLayoutVars>
      </dgm:prSet>
      <dgm:spPr/>
    </dgm:pt>
    <dgm:pt modelId="{B3AEF471-7874-4C11-93A0-057D01670989}" type="pres">
      <dgm:prSet presAssocID="{7AAD09BE-20C8-46DD-9870-461F0D8DC505}" presName="level3hierChild" presStyleCnt="0"/>
      <dgm:spPr/>
    </dgm:pt>
    <dgm:pt modelId="{71DFB9FA-C60D-472D-BC7C-16D82F28B17A}" type="pres">
      <dgm:prSet presAssocID="{E8951876-7391-4F23-97AD-03FF8E652573}" presName="conn2-1" presStyleLbl="parChTrans1D3" presStyleIdx="2" presStyleCnt="3"/>
      <dgm:spPr/>
    </dgm:pt>
    <dgm:pt modelId="{CA8E8593-90A5-4238-AE3E-CCDEAE32F7B0}" type="pres">
      <dgm:prSet presAssocID="{E8951876-7391-4F23-97AD-03FF8E652573}" presName="connTx" presStyleLbl="parChTrans1D3" presStyleIdx="2" presStyleCnt="3"/>
      <dgm:spPr/>
    </dgm:pt>
    <dgm:pt modelId="{C678D95A-CC89-4F59-842D-8F3D1A3D51EE}" type="pres">
      <dgm:prSet presAssocID="{B4AE9CAD-DDD8-47D5-BF13-B126DDF986FC}" presName="root2" presStyleCnt="0"/>
      <dgm:spPr/>
    </dgm:pt>
    <dgm:pt modelId="{C90FB7F4-55AD-491F-96A5-6995659C97AF}" type="pres">
      <dgm:prSet presAssocID="{B4AE9CAD-DDD8-47D5-BF13-B126DDF986FC}" presName="LevelTwoTextNode" presStyleLbl="node3" presStyleIdx="2" presStyleCnt="3" custScaleX="72956" custScaleY="120370" custLinFactNeighborY="31416">
        <dgm:presLayoutVars>
          <dgm:chPref val="3"/>
        </dgm:presLayoutVars>
      </dgm:prSet>
      <dgm:spPr/>
    </dgm:pt>
    <dgm:pt modelId="{EEEC8B9C-E261-4C17-9C11-58F07403BF9E}" type="pres">
      <dgm:prSet presAssocID="{B4AE9CAD-DDD8-47D5-BF13-B126DDF986FC}" presName="level3hierChild" presStyleCnt="0"/>
      <dgm:spPr/>
    </dgm:pt>
    <dgm:pt modelId="{A69807A5-0FFB-4E98-9AAD-D16F367FC8C8}" type="pres">
      <dgm:prSet presAssocID="{599B171A-51B5-456D-A0DF-973D93F2E95A}" presName="conn2-1" presStyleLbl="parChTrans1D4" presStyleIdx="5" presStyleCnt="6"/>
      <dgm:spPr/>
    </dgm:pt>
    <dgm:pt modelId="{845C34C8-2982-413D-A323-8CAA73381A6D}" type="pres">
      <dgm:prSet presAssocID="{599B171A-51B5-456D-A0DF-973D93F2E95A}" presName="connTx" presStyleLbl="parChTrans1D4" presStyleIdx="5" presStyleCnt="6"/>
      <dgm:spPr/>
    </dgm:pt>
    <dgm:pt modelId="{DFBD5CB5-2C9D-454C-BFFB-2144B4B08F02}" type="pres">
      <dgm:prSet presAssocID="{18070757-C11E-49A1-8A62-49CB260E7414}" presName="root2" presStyleCnt="0"/>
      <dgm:spPr/>
    </dgm:pt>
    <dgm:pt modelId="{D138D2C7-1E79-467E-8BA4-7D71F0B15064}" type="pres">
      <dgm:prSet presAssocID="{18070757-C11E-49A1-8A62-49CB260E7414}" presName="LevelTwoTextNode" presStyleLbl="node4" presStyleIdx="5" presStyleCnt="6" custLinFactNeighborY="31416">
        <dgm:presLayoutVars>
          <dgm:chPref val="3"/>
        </dgm:presLayoutVars>
      </dgm:prSet>
      <dgm:spPr/>
    </dgm:pt>
    <dgm:pt modelId="{FC37C11E-0ADF-4F5B-B22E-2E6E030BDFBE}" type="pres">
      <dgm:prSet presAssocID="{18070757-C11E-49A1-8A62-49CB260E7414}" presName="level3hierChild" presStyleCnt="0"/>
      <dgm:spPr/>
    </dgm:pt>
  </dgm:ptLst>
  <dgm:cxnLst>
    <dgm:cxn modelId="{7ADE0800-8665-48D6-BF37-203F0E5B411E}" type="presOf" srcId="{C8F2490E-9FCC-4A3D-9938-2AA44E1EA17A}" destId="{C45CFF03-7C8D-48C0-A3DE-4608CB690016}" srcOrd="1" destOrd="0" presId="urn:microsoft.com/office/officeart/2008/layout/HorizontalMultiLevelHierarchy"/>
    <dgm:cxn modelId="{DA101B09-5E75-4698-8F65-2A3743C2C8EE}" type="presOf" srcId="{E5870FDE-ED1B-43C1-A0AF-CA3A5EDB453C}" destId="{D15120AA-C450-4309-A06B-B87A7D4027B7}" srcOrd="0" destOrd="0" presId="urn:microsoft.com/office/officeart/2008/layout/HorizontalMultiLevelHierarchy"/>
    <dgm:cxn modelId="{B70F8009-90AD-4CC5-A1C4-DF1D42A76E0A}" type="presOf" srcId="{FFFFE043-A052-4ED5-9BBB-DCE9891AFFE7}" destId="{0E4CFB31-53F8-42FB-B07C-CDD5AC68AFDA}" srcOrd="1" destOrd="0" presId="urn:microsoft.com/office/officeart/2008/layout/HorizontalMultiLevelHierarchy"/>
    <dgm:cxn modelId="{6F07080B-60F9-4CCC-A861-FAEBAC9C674C}" type="presOf" srcId="{A918CCC6-8841-4F12-AB7C-6E80C7A00AAD}" destId="{6CE4F6FA-9B0B-41ED-8D70-C63EA66E1533}" srcOrd="0" destOrd="0" presId="urn:microsoft.com/office/officeart/2008/layout/HorizontalMultiLevelHierarchy"/>
    <dgm:cxn modelId="{186AD30E-21D2-45F0-BC32-6AC103BA9378}" type="presOf" srcId="{C8F2490E-9FCC-4A3D-9938-2AA44E1EA17A}" destId="{00EBC901-8727-4BFC-A74A-48176E35780D}" srcOrd="0" destOrd="0" presId="urn:microsoft.com/office/officeart/2008/layout/HorizontalMultiLevelHierarchy"/>
    <dgm:cxn modelId="{D3415D19-9769-4FE7-835D-D1731793C63A}" type="presOf" srcId="{E8951876-7391-4F23-97AD-03FF8E652573}" destId="{71DFB9FA-C60D-472D-BC7C-16D82F28B17A}" srcOrd="0" destOrd="0" presId="urn:microsoft.com/office/officeart/2008/layout/HorizontalMultiLevelHierarchy"/>
    <dgm:cxn modelId="{D4E6CB19-7BDE-45E4-BFC5-35F7F5D4915B}" type="presOf" srcId="{DE4F0B68-93B2-4044-A8F3-09E56FC42A34}" destId="{C04FD069-7A4D-4350-AF8F-941E63282360}" srcOrd="0" destOrd="0" presId="urn:microsoft.com/office/officeart/2008/layout/HorizontalMultiLevelHierarchy"/>
    <dgm:cxn modelId="{847A311A-792C-4266-8059-A295DDBB0475}" type="presOf" srcId="{023A1D66-F76C-420C-88B5-EABE32D30EBC}" destId="{BC0883D3-4D2F-494F-B77B-2692FA26DFF7}" srcOrd="0" destOrd="0" presId="urn:microsoft.com/office/officeart/2008/layout/HorizontalMultiLevelHierarchy"/>
    <dgm:cxn modelId="{4235ED1A-570A-4159-8836-6DC40A9DA893}" srcId="{023A1D66-F76C-420C-88B5-EABE32D30EBC}" destId="{91C9592A-B19A-4B8C-A09D-91BDD63B8CFA}" srcOrd="1" destOrd="0" parTransId="{C8F2490E-9FCC-4A3D-9938-2AA44E1EA17A}" sibTransId="{69D86143-D034-4C39-8E7E-A2146B177FF0}"/>
    <dgm:cxn modelId="{ACB9401C-EE41-4945-B366-EDCC3F561182}" type="presOf" srcId="{28BCBB95-2AC8-4F08-8062-0C0E7FEC9F4A}" destId="{106C2306-DEA5-40B1-AB41-ECCA7056676E}" srcOrd="0" destOrd="0" presId="urn:microsoft.com/office/officeart/2008/layout/HorizontalMultiLevelHierarchy"/>
    <dgm:cxn modelId="{F3F3F31E-3E70-411B-9DDB-901547AF89B9}" srcId="{91C9592A-B19A-4B8C-A09D-91BDD63B8CFA}" destId="{77B4DF93-6808-4D43-8655-78432927AF51}" srcOrd="0" destOrd="0" parTransId="{38CECE7C-A579-4456-8282-191D95111BCF}" sibTransId="{8A3CA7E1-2882-4B64-9934-AB4FF16FB70B}"/>
    <dgm:cxn modelId="{AAE2BB26-AF29-4D4D-8DAF-31D5AE7C7B71}" type="presOf" srcId="{38CECE7C-A579-4456-8282-191D95111BCF}" destId="{83C556DC-7E6C-4052-A9A0-467C1D6BD8CA}" srcOrd="0" destOrd="0" presId="urn:microsoft.com/office/officeart/2008/layout/HorizontalMultiLevelHierarchy"/>
    <dgm:cxn modelId="{BBDDD127-5C56-4DDE-8B42-CC6B1C6EF3AE}" type="presOf" srcId="{7AAD09BE-20C8-46DD-9870-461F0D8DC505}" destId="{5DC23634-22AB-4FEB-A18E-C9FD4FACFD59}" srcOrd="0" destOrd="0" presId="urn:microsoft.com/office/officeart/2008/layout/HorizontalMultiLevelHierarchy"/>
    <dgm:cxn modelId="{D0A35B28-1B26-44AF-B0D0-95AA916B4B95}" type="presOf" srcId="{2AB484C0-E775-4BFA-931A-DF57A1DBDF51}" destId="{419719C8-ABDA-4EAB-AED0-38E269499A66}" srcOrd="0" destOrd="0" presId="urn:microsoft.com/office/officeart/2008/layout/HorizontalMultiLevelHierarchy"/>
    <dgm:cxn modelId="{5D057E40-8AAD-42F8-B875-079E3CDF222E}" type="presOf" srcId="{91C9592A-B19A-4B8C-A09D-91BDD63B8CFA}" destId="{ABA72CD7-2357-4AE3-AC99-CB76473A6393}" srcOrd="0" destOrd="0" presId="urn:microsoft.com/office/officeart/2008/layout/HorizontalMultiLevelHierarchy"/>
    <dgm:cxn modelId="{C8B89860-6F2C-4713-B2DD-F52EDA03C284}" type="presOf" srcId="{77B4DF93-6808-4D43-8655-78432927AF51}" destId="{D621B5D3-2358-443D-8A40-814029A78E79}" srcOrd="0" destOrd="0" presId="urn:microsoft.com/office/officeart/2008/layout/HorizontalMultiLevelHierarchy"/>
    <dgm:cxn modelId="{3403A943-103B-44A6-983D-8A3694276C62}" type="presOf" srcId="{599B171A-51B5-456D-A0DF-973D93F2E95A}" destId="{A69807A5-0FFB-4E98-9AAD-D16F367FC8C8}" srcOrd="0" destOrd="0" presId="urn:microsoft.com/office/officeart/2008/layout/HorizontalMultiLevelHierarchy"/>
    <dgm:cxn modelId="{60BC0547-2C28-49A8-B576-82F6AFA57E90}" type="presOf" srcId="{6C14CB0E-2193-4685-A63F-339FA1E89EAE}" destId="{1D02BCC1-F1B8-4065-9393-6697A8733158}" srcOrd="1" destOrd="0" presId="urn:microsoft.com/office/officeart/2008/layout/HorizontalMultiLevelHierarchy"/>
    <dgm:cxn modelId="{9B9E0B69-B006-4728-A186-B95086EEE2F8}" srcId="{A918CCC6-8841-4F12-AB7C-6E80C7A00AAD}" destId="{B4AE9CAD-DDD8-47D5-BF13-B126DDF986FC}" srcOrd="1" destOrd="0" parTransId="{E8951876-7391-4F23-97AD-03FF8E652573}" sibTransId="{15150CF6-E91F-48A2-8BC7-7D0D63908ED4}"/>
    <dgm:cxn modelId="{7A44B66B-74A5-4C17-80C0-DCD091C28C70}" type="presOf" srcId="{EE10E777-B322-4C35-B56C-ECEE11DBA4B7}" destId="{75634942-8ACC-4CA6-9D54-2B5F9447021A}" srcOrd="0" destOrd="0" presId="urn:microsoft.com/office/officeart/2008/layout/HorizontalMultiLevelHierarchy"/>
    <dgm:cxn modelId="{AAA91D6C-04D7-4BFA-9F04-1BC7F10DB300}" type="presOf" srcId="{6D6038F5-C73C-4378-AB8E-F4BEDC75A7BC}" destId="{C7489782-B411-492D-8119-595BD9C76A79}" srcOrd="0" destOrd="0" presId="urn:microsoft.com/office/officeart/2008/layout/HorizontalMultiLevelHierarchy"/>
    <dgm:cxn modelId="{A911E770-CE06-4FF8-9A3C-157D2505F24F}" type="presOf" srcId="{2E18E7CD-B425-4374-920B-754B10A98386}" destId="{7572ECC2-4FFC-4189-80BC-D10D1501071C}" srcOrd="0" destOrd="0" presId="urn:microsoft.com/office/officeart/2008/layout/HorizontalMultiLevelHierarchy"/>
    <dgm:cxn modelId="{37676051-6F86-489D-8BC7-E079B06D0A90}" srcId="{28BCBB95-2AC8-4F08-8062-0C0E7FEC9F4A}" destId="{A918CCC6-8841-4F12-AB7C-6E80C7A00AAD}" srcOrd="1" destOrd="0" parTransId="{FFFFE043-A052-4ED5-9BBB-DCE9891AFFE7}" sibTransId="{E91392B8-BD58-4F08-B041-ADB3BBA418E0}"/>
    <dgm:cxn modelId="{5F2C0175-5874-4A40-871E-38B0CFFA90CB}" type="presOf" srcId="{E5870FDE-ED1B-43C1-A0AF-CA3A5EDB453C}" destId="{0B5D25E0-F0B7-4D63-9C2B-4A6096A11F6E}" srcOrd="1" destOrd="0" presId="urn:microsoft.com/office/officeart/2008/layout/HorizontalMultiLevelHierarchy"/>
    <dgm:cxn modelId="{A698577A-6D1E-4F9C-AF31-2E85F0789EF7}" type="presOf" srcId="{DEAAB5CE-D50C-4AB4-A93B-964DCD6D209E}" destId="{C2F40279-9F94-4CC6-8474-EE241256443E}" srcOrd="1" destOrd="0" presId="urn:microsoft.com/office/officeart/2008/layout/HorizontalMultiLevelHierarchy"/>
    <dgm:cxn modelId="{EA8B6F7D-17BF-4AF0-9EB7-A0ABE8E95D4A}" type="presOf" srcId="{056DD0C5-915C-469B-AD7E-FE95E72B1F3B}" destId="{5900E249-E9F3-4421-AC48-622A92E10F35}" srcOrd="0" destOrd="0" presId="urn:microsoft.com/office/officeart/2008/layout/HorizontalMultiLevelHierarchy"/>
    <dgm:cxn modelId="{9A70E87E-6A5C-49DE-AB13-08F689E7F063}" srcId="{77B4DF93-6808-4D43-8655-78432927AF51}" destId="{056DD0C5-915C-469B-AD7E-FE95E72B1F3B}" srcOrd="0" destOrd="0" parTransId="{2E18E7CD-B425-4374-920B-754B10A98386}" sibTransId="{00F1F756-C4DD-4940-AA17-018981731ACB}"/>
    <dgm:cxn modelId="{06E8F687-EA10-46EA-B91B-933D2AFAA95D}" type="presOf" srcId="{E8951876-7391-4F23-97AD-03FF8E652573}" destId="{CA8E8593-90A5-4238-AE3E-CCDEAE32F7B0}" srcOrd="1" destOrd="0" presId="urn:microsoft.com/office/officeart/2008/layout/HorizontalMultiLevelHierarchy"/>
    <dgm:cxn modelId="{0F000D8E-37FE-4D9C-95D9-3518AABC70C1}" type="presOf" srcId="{599B171A-51B5-456D-A0DF-973D93F2E95A}" destId="{845C34C8-2982-413D-A323-8CAA73381A6D}" srcOrd="1" destOrd="0" presId="urn:microsoft.com/office/officeart/2008/layout/HorizontalMultiLevelHierarchy"/>
    <dgm:cxn modelId="{FCF0B793-6629-4DF3-BE11-1B5E5F1223CB}" srcId="{023A1D66-F76C-420C-88B5-EABE32D30EBC}" destId="{6D6038F5-C73C-4378-AB8E-F4BEDC75A7BC}" srcOrd="0" destOrd="0" parTransId="{4863BD88-D9EB-48C6-BFF1-421E9CB445F7}" sibTransId="{485F362B-E9CB-422A-8BD6-B947FC63A491}"/>
    <dgm:cxn modelId="{1AA50E95-43E3-40E7-A10D-64CF163F5B98}" type="presOf" srcId="{B4AE9CAD-DDD8-47D5-BF13-B126DDF986FC}" destId="{C90FB7F4-55AD-491F-96A5-6995659C97AF}" srcOrd="0" destOrd="0" presId="urn:microsoft.com/office/officeart/2008/layout/HorizontalMultiLevelHierarchy"/>
    <dgm:cxn modelId="{C9217F9D-80D4-4947-86D5-D81E9508BE1D}" type="presOf" srcId="{4863BD88-D9EB-48C6-BFF1-421E9CB445F7}" destId="{1082FCBC-4E93-4211-BEE7-01D17216F840}" srcOrd="1" destOrd="0" presId="urn:microsoft.com/office/officeart/2008/layout/HorizontalMultiLevelHierarchy"/>
    <dgm:cxn modelId="{D84B83A1-9E16-4841-9AA6-1A5D08DBB5CE}" type="presOf" srcId="{18070757-C11E-49A1-8A62-49CB260E7414}" destId="{D138D2C7-1E79-467E-8BA4-7D71F0B15064}" srcOrd="0" destOrd="0" presId="urn:microsoft.com/office/officeart/2008/layout/HorizontalMultiLevelHierarchy"/>
    <dgm:cxn modelId="{1C099AA1-3BDF-430A-A8B1-44647DAF83A4}" type="presOf" srcId="{DEAAB5CE-D50C-4AB4-A93B-964DCD6D209E}" destId="{667A7ABF-8C53-4A0E-AD22-DC99885EE87B}" srcOrd="0" destOrd="0" presId="urn:microsoft.com/office/officeart/2008/layout/HorizontalMultiLevelHierarchy"/>
    <dgm:cxn modelId="{5FCAA3AB-D6A2-47B2-BCAD-0D33023E6D4E}" srcId="{28BCBB95-2AC8-4F08-8062-0C0E7FEC9F4A}" destId="{EE10E777-B322-4C35-B56C-ECEE11DBA4B7}" srcOrd="0" destOrd="0" parTransId="{E5870FDE-ED1B-43C1-A0AF-CA3A5EDB453C}" sibTransId="{D04721BA-51DB-4D95-8AC7-6F47CC017DB7}"/>
    <dgm:cxn modelId="{64EC85B7-D793-4952-BE41-C3C9CF7A2EE2}" type="presOf" srcId="{38CECE7C-A579-4456-8282-191D95111BCF}" destId="{AA7F7C15-FDFD-4EC0-893C-791701CCC966}" srcOrd="1" destOrd="0" presId="urn:microsoft.com/office/officeart/2008/layout/HorizontalMultiLevelHierarchy"/>
    <dgm:cxn modelId="{DD6534B9-B14D-4D32-B865-2CE5459F0E03}" type="presOf" srcId="{4863BD88-D9EB-48C6-BFF1-421E9CB445F7}" destId="{6BDB6E66-1983-4ADA-92D9-AB1056AD7A44}" srcOrd="0" destOrd="0" presId="urn:microsoft.com/office/officeart/2008/layout/HorizontalMultiLevelHierarchy"/>
    <dgm:cxn modelId="{61782EBA-6DE5-4457-91C1-3EC227BA013C}" type="presOf" srcId="{DE4F0B68-93B2-4044-A8F3-09E56FC42A34}" destId="{68BE68AE-C401-4F67-8237-12DD14E99C31}" srcOrd="1" destOrd="0" presId="urn:microsoft.com/office/officeart/2008/layout/HorizontalMultiLevelHierarchy"/>
    <dgm:cxn modelId="{1C6B5EC0-A50B-4299-BA51-E5883DC73055}" srcId="{77B4DF93-6808-4D43-8655-78432927AF51}" destId="{7AAD09BE-20C8-46DD-9870-461F0D8DC505}" srcOrd="1" destOrd="0" parTransId="{DE4F0B68-93B2-4044-A8F3-09E56FC42A34}" sibTransId="{C86409C3-4DCD-4661-AA8A-92BDB424C1B3}"/>
    <dgm:cxn modelId="{49A1ACC6-A20D-48CD-8301-E05ABF18E62B}" type="presOf" srcId="{FFFFE043-A052-4ED5-9BBB-DCE9891AFFE7}" destId="{83817237-826C-4A68-A44E-EE7FEFA298A8}" srcOrd="0" destOrd="0" presId="urn:microsoft.com/office/officeart/2008/layout/HorizontalMultiLevelHierarchy"/>
    <dgm:cxn modelId="{4C2A36C7-C0DD-4035-B248-8A9A3D7468D1}" type="presOf" srcId="{53E270F5-4759-4842-9182-CD8F9DEABF0D}" destId="{FCCE259C-688E-4203-B35D-C19AFEAD8BDF}" srcOrd="0" destOrd="0" presId="urn:microsoft.com/office/officeart/2008/layout/HorizontalMultiLevelHierarchy"/>
    <dgm:cxn modelId="{58AA30CC-F213-4349-A1F4-3439DDBD5F19}" srcId="{A918CCC6-8841-4F12-AB7C-6E80C7A00AAD}" destId="{023A1D66-F76C-420C-88B5-EABE32D30EBC}" srcOrd="0" destOrd="0" parTransId="{DEAAB5CE-D50C-4AB4-A93B-964DCD6D209E}" sibTransId="{2562B825-EF27-4454-ACB9-92F842656AB5}"/>
    <dgm:cxn modelId="{502629D1-AB94-4AD4-BE77-776531004350}" srcId="{53E270F5-4759-4842-9182-CD8F9DEABF0D}" destId="{28BCBB95-2AC8-4F08-8062-0C0E7FEC9F4A}" srcOrd="0" destOrd="0" parTransId="{7AC8C82A-A265-45C9-8F9B-AEEE21A7FB49}" sibTransId="{F8E42382-3685-4CF6-A82D-012A26B5C580}"/>
    <dgm:cxn modelId="{497F0BE2-EE4E-4A97-8765-DA01A3F97E08}" type="presOf" srcId="{6C14CB0E-2193-4685-A63F-339FA1E89EAE}" destId="{774502CD-DE1A-4F1F-AAB1-67D058AB806C}" srcOrd="0" destOrd="0" presId="urn:microsoft.com/office/officeart/2008/layout/HorizontalMultiLevelHierarchy"/>
    <dgm:cxn modelId="{9C0549F3-EC02-4334-9026-453D5AC4CB3F}" type="presOf" srcId="{2E18E7CD-B425-4374-920B-754B10A98386}" destId="{FA25DF69-A273-400B-A4BF-B8D2C01386D0}" srcOrd="1" destOrd="0" presId="urn:microsoft.com/office/officeart/2008/layout/HorizontalMultiLevelHierarchy"/>
    <dgm:cxn modelId="{17549DF5-492C-4CAA-B35E-916619CA67CA}" srcId="{B4AE9CAD-DDD8-47D5-BF13-B126DDF986FC}" destId="{18070757-C11E-49A1-8A62-49CB260E7414}" srcOrd="0" destOrd="0" parTransId="{599B171A-51B5-456D-A0DF-973D93F2E95A}" sibTransId="{05F82459-E8B0-43A2-B2FA-F3B7A8805517}"/>
    <dgm:cxn modelId="{A669C2FD-8AFD-43FC-B574-A471F77B1A09}" srcId="{EE10E777-B322-4C35-B56C-ECEE11DBA4B7}" destId="{2AB484C0-E775-4BFA-931A-DF57A1DBDF51}" srcOrd="0" destOrd="0" parTransId="{6C14CB0E-2193-4685-A63F-339FA1E89EAE}" sibTransId="{C9AEEE47-A907-419B-8399-DAC343E2DB14}"/>
    <dgm:cxn modelId="{2B5C230D-2E30-442A-95AE-20C772915CED}" type="presParOf" srcId="{FCCE259C-688E-4203-B35D-C19AFEAD8BDF}" destId="{8613A357-527B-4A5B-A769-39E5D55284E8}" srcOrd="0" destOrd="0" presId="urn:microsoft.com/office/officeart/2008/layout/HorizontalMultiLevelHierarchy"/>
    <dgm:cxn modelId="{1D936F22-D746-41AE-830D-AE1D7FD44240}" type="presParOf" srcId="{8613A357-527B-4A5B-A769-39E5D55284E8}" destId="{106C2306-DEA5-40B1-AB41-ECCA7056676E}" srcOrd="0" destOrd="0" presId="urn:microsoft.com/office/officeart/2008/layout/HorizontalMultiLevelHierarchy"/>
    <dgm:cxn modelId="{CB930DCA-D6E4-4B80-AEE4-F31F933A0988}" type="presParOf" srcId="{8613A357-527B-4A5B-A769-39E5D55284E8}" destId="{62887942-0CAA-4080-8869-130B9587C8D3}" srcOrd="1" destOrd="0" presId="urn:microsoft.com/office/officeart/2008/layout/HorizontalMultiLevelHierarchy"/>
    <dgm:cxn modelId="{8635A210-485E-4255-9526-AEE0948DB58A}" type="presParOf" srcId="{62887942-0CAA-4080-8869-130B9587C8D3}" destId="{D15120AA-C450-4309-A06B-B87A7D4027B7}" srcOrd="0" destOrd="0" presId="urn:microsoft.com/office/officeart/2008/layout/HorizontalMultiLevelHierarchy"/>
    <dgm:cxn modelId="{54F2E00A-3393-4071-B16E-5E837F71FF4C}" type="presParOf" srcId="{D15120AA-C450-4309-A06B-B87A7D4027B7}" destId="{0B5D25E0-F0B7-4D63-9C2B-4A6096A11F6E}" srcOrd="0" destOrd="0" presId="urn:microsoft.com/office/officeart/2008/layout/HorizontalMultiLevelHierarchy"/>
    <dgm:cxn modelId="{4AAF71A7-D3A6-492A-963D-6F024FA1C567}" type="presParOf" srcId="{62887942-0CAA-4080-8869-130B9587C8D3}" destId="{DDD838B9-0FE8-469F-B588-3E95843C8EC8}" srcOrd="1" destOrd="0" presId="urn:microsoft.com/office/officeart/2008/layout/HorizontalMultiLevelHierarchy"/>
    <dgm:cxn modelId="{0935A8C6-00A6-4F8E-8E91-A752FFE3B008}" type="presParOf" srcId="{DDD838B9-0FE8-469F-B588-3E95843C8EC8}" destId="{75634942-8ACC-4CA6-9D54-2B5F9447021A}" srcOrd="0" destOrd="0" presId="urn:microsoft.com/office/officeart/2008/layout/HorizontalMultiLevelHierarchy"/>
    <dgm:cxn modelId="{484EB9F7-946E-4854-B6E1-B20D96F04B2B}" type="presParOf" srcId="{DDD838B9-0FE8-469F-B588-3E95843C8EC8}" destId="{07905E1B-C612-4BEE-B103-274F5C3CB397}" srcOrd="1" destOrd="0" presId="urn:microsoft.com/office/officeart/2008/layout/HorizontalMultiLevelHierarchy"/>
    <dgm:cxn modelId="{61C86724-DE84-47C2-B040-92904908C960}" type="presParOf" srcId="{07905E1B-C612-4BEE-B103-274F5C3CB397}" destId="{774502CD-DE1A-4F1F-AAB1-67D058AB806C}" srcOrd="0" destOrd="0" presId="urn:microsoft.com/office/officeart/2008/layout/HorizontalMultiLevelHierarchy"/>
    <dgm:cxn modelId="{FD039FDF-75FF-4597-8C3D-F4E397B15FD2}" type="presParOf" srcId="{774502CD-DE1A-4F1F-AAB1-67D058AB806C}" destId="{1D02BCC1-F1B8-4065-9393-6697A8733158}" srcOrd="0" destOrd="0" presId="urn:microsoft.com/office/officeart/2008/layout/HorizontalMultiLevelHierarchy"/>
    <dgm:cxn modelId="{960FD9A2-30EE-453D-BFA6-319722CA198E}" type="presParOf" srcId="{07905E1B-C612-4BEE-B103-274F5C3CB397}" destId="{8F351B0E-E907-41BB-B168-57D5EC93D71E}" srcOrd="1" destOrd="0" presId="urn:microsoft.com/office/officeart/2008/layout/HorizontalMultiLevelHierarchy"/>
    <dgm:cxn modelId="{12A97D14-67BB-4450-8154-EBF5C7C3C582}" type="presParOf" srcId="{8F351B0E-E907-41BB-B168-57D5EC93D71E}" destId="{419719C8-ABDA-4EAB-AED0-38E269499A66}" srcOrd="0" destOrd="0" presId="urn:microsoft.com/office/officeart/2008/layout/HorizontalMultiLevelHierarchy"/>
    <dgm:cxn modelId="{F2C58DF4-03EF-46B1-8D53-8DFD1C52533F}" type="presParOf" srcId="{8F351B0E-E907-41BB-B168-57D5EC93D71E}" destId="{552A2EF0-C34B-457C-B5A7-5E079A7AC51B}" srcOrd="1" destOrd="0" presId="urn:microsoft.com/office/officeart/2008/layout/HorizontalMultiLevelHierarchy"/>
    <dgm:cxn modelId="{B0B5BE5E-1687-4310-943C-5DD65F5349D1}" type="presParOf" srcId="{62887942-0CAA-4080-8869-130B9587C8D3}" destId="{83817237-826C-4A68-A44E-EE7FEFA298A8}" srcOrd="2" destOrd="0" presId="urn:microsoft.com/office/officeart/2008/layout/HorizontalMultiLevelHierarchy"/>
    <dgm:cxn modelId="{B72EC042-1115-42DA-8FE6-4069E216ED31}" type="presParOf" srcId="{83817237-826C-4A68-A44E-EE7FEFA298A8}" destId="{0E4CFB31-53F8-42FB-B07C-CDD5AC68AFDA}" srcOrd="0" destOrd="0" presId="urn:microsoft.com/office/officeart/2008/layout/HorizontalMultiLevelHierarchy"/>
    <dgm:cxn modelId="{3955B6BD-A10F-478D-B3A9-3FB179AB404E}" type="presParOf" srcId="{62887942-0CAA-4080-8869-130B9587C8D3}" destId="{51EAD73F-EB69-4BFE-A36C-A57F7335E8BF}" srcOrd="3" destOrd="0" presId="urn:microsoft.com/office/officeart/2008/layout/HorizontalMultiLevelHierarchy"/>
    <dgm:cxn modelId="{69F033CB-CD4D-4354-B0CB-C3315C73A765}" type="presParOf" srcId="{51EAD73F-EB69-4BFE-A36C-A57F7335E8BF}" destId="{6CE4F6FA-9B0B-41ED-8D70-C63EA66E1533}" srcOrd="0" destOrd="0" presId="urn:microsoft.com/office/officeart/2008/layout/HorizontalMultiLevelHierarchy"/>
    <dgm:cxn modelId="{F4CEE7D0-EE4F-40F1-9EAB-D15CEEA64AD4}" type="presParOf" srcId="{51EAD73F-EB69-4BFE-A36C-A57F7335E8BF}" destId="{F08D6A57-BAD4-4C99-896B-2EAF9767ECDB}" srcOrd="1" destOrd="0" presId="urn:microsoft.com/office/officeart/2008/layout/HorizontalMultiLevelHierarchy"/>
    <dgm:cxn modelId="{9621DC19-A895-48F2-8A1F-DAC1FAB6C5E2}" type="presParOf" srcId="{F08D6A57-BAD4-4C99-896B-2EAF9767ECDB}" destId="{667A7ABF-8C53-4A0E-AD22-DC99885EE87B}" srcOrd="0" destOrd="0" presId="urn:microsoft.com/office/officeart/2008/layout/HorizontalMultiLevelHierarchy"/>
    <dgm:cxn modelId="{BA0CDBB7-CE65-4C17-8E1F-275F816D0DF3}" type="presParOf" srcId="{667A7ABF-8C53-4A0E-AD22-DC99885EE87B}" destId="{C2F40279-9F94-4CC6-8474-EE241256443E}" srcOrd="0" destOrd="0" presId="urn:microsoft.com/office/officeart/2008/layout/HorizontalMultiLevelHierarchy"/>
    <dgm:cxn modelId="{7355D326-2363-40B1-B282-7BC83AEF0FC0}" type="presParOf" srcId="{F08D6A57-BAD4-4C99-896B-2EAF9767ECDB}" destId="{ABDAAF29-7433-434C-B19C-ECD918617BEA}" srcOrd="1" destOrd="0" presId="urn:microsoft.com/office/officeart/2008/layout/HorizontalMultiLevelHierarchy"/>
    <dgm:cxn modelId="{DEF836F4-AA65-4A24-9CE4-7F8D7002A199}" type="presParOf" srcId="{ABDAAF29-7433-434C-B19C-ECD918617BEA}" destId="{BC0883D3-4D2F-494F-B77B-2692FA26DFF7}" srcOrd="0" destOrd="0" presId="urn:microsoft.com/office/officeart/2008/layout/HorizontalMultiLevelHierarchy"/>
    <dgm:cxn modelId="{A02DAA4A-4C9C-438C-860A-29A7FF5384BF}" type="presParOf" srcId="{ABDAAF29-7433-434C-B19C-ECD918617BEA}" destId="{5552E94B-530B-4BCE-8826-354552D25CBF}" srcOrd="1" destOrd="0" presId="urn:microsoft.com/office/officeart/2008/layout/HorizontalMultiLevelHierarchy"/>
    <dgm:cxn modelId="{E8961DDE-01A8-4073-A22A-09EE6923C8F1}" type="presParOf" srcId="{5552E94B-530B-4BCE-8826-354552D25CBF}" destId="{6BDB6E66-1983-4ADA-92D9-AB1056AD7A44}" srcOrd="0" destOrd="0" presId="urn:microsoft.com/office/officeart/2008/layout/HorizontalMultiLevelHierarchy"/>
    <dgm:cxn modelId="{F1DC7077-3BB4-446F-916F-7C0F65C64683}" type="presParOf" srcId="{6BDB6E66-1983-4ADA-92D9-AB1056AD7A44}" destId="{1082FCBC-4E93-4211-BEE7-01D17216F840}" srcOrd="0" destOrd="0" presId="urn:microsoft.com/office/officeart/2008/layout/HorizontalMultiLevelHierarchy"/>
    <dgm:cxn modelId="{0DBA581D-28D8-4D33-8C08-43629A6C7100}" type="presParOf" srcId="{5552E94B-530B-4BCE-8826-354552D25CBF}" destId="{696761D1-C546-4DCC-BBC2-C792C2FB757E}" srcOrd="1" destOrd="0" presId="urn:microsoft.com/office/officeart/2008/layout/HorizontalMultiLevelHierarchy"/>
    <dgm:cxn modelId="{343B9883-9670-430A-BDEE-8CD8F69563B8}" type="presParOf" srcId="{696761D1-C546-4DCC-BBC2-C792C2FB757E}" destId="{C7489782-B411-492D-8119-595BD9C76A79}" srcOrd="0" destOrd="0" presId="urn:microsoft.com/office/officeart/2008/layout/HorizontalMultiLevelHierarchy"/>
    <dgm:cxn modelId="{E435CA11-23CC-426C-A952-0AC056FD9F7D}" type="presParOf" srcId="{696761D1-C546-4DCC-BBC2-C792C2FB757E}" destId="{33682364-5397-4A23-A94B-FD6DC77922FD}" srcOrd="1" destOrd="0" presId="urn:microsoft.com/office/officeart/2008/layout/HorizontalMultiLevelHierarchy"/>
    <dgm:cxn modelId="{B5B002FD-F829-448D-B512-AED347B38266}" type="presParOf" srcId="{5552E94B-530B-4BCE-8826-354552D25CBF}" destId="{00EBC901-8727-4BFC-A74A-48176E35780D}" srcOrd="2" destOrd="0" presId="urn:microsoft.com/office/officeart/2008/layout/HorizontalMultiLevelHierarchy"/>
    <dgm:cxn modelId="{E68E2477-6A4F-4428-988B-A8D5066312F2}" type="presParOf" srcId="{00EBC901-8727-4BFC-A74A-48176E35780D}" destId="{C45CFF03-7C8D-48C0-A3DE-4608CB690016}" srcOrd="0" destOrd="0" presId="urn:microsoft.com/office/officeart/2008/layout/HorizontalMultiLevelHierarchy"/>
    <dgm:cxn modelId="{51596720-D5D1-425C-B014-B6BA4D071DB7}" type="presParOf" srcId="{5552E94B-530B-4BCE-8826-354552D25CBF}" destId="{FFCF7F8A-7CE3-4595-9D9E-E53CB51CD95C}" srcOrd="3" destOrd="0" presId="urn:microsoft.com/office/officeart/2008/layout/HorizontalMultiLevelHierarchy"/>
    <dgm:cxn modelId="{B864FEF0-9683-4093-8CD6-A7B39D515326}" type="presParOf" srcId="{FFCF7F8A-7CE3-4595-9D9E-E53CB51CD95C}" destId="{ABA72CD7-2357-4AE3-AC99-CB76473A6393}" srcOrd="0" destOrd="0" presId="urn:microsoft.com/office/officeart/2008/layout/HorizontalMultiLevelHierarchy"/>
    <dgm:cxn modelId="{1F2862A9-2ACA-44D1-B73C-63829CD9C4A7}" type="presParOf" srcId="{FFCF7F8A-7CE3-4595-9D9E-E53CB51CD95C}" destId="{F40EAA81-D523-493F-A5CE-24784D127EE8}" srcOrd="1" destOrd="0" presId="urn:microsoft.com/office/officeart/2008/layout/HorizontalMultiLevelHierarchy"/>
    <dgm:cxn modelId="{6A041A8E-30B8-4A9F-A2BC-850F8B66C3C4}" type="presParOf" srcId="{F40EAA81-D523-493F-A5CE-24784D127EE8}" destId="{83C556DC-7E6C-4052-A9A0-467C1D6BD8CA}" srcOrd="0" destOrd="0" presId="urn:microsoft.com/office/officeart/2008/layout/HorizontalMultiLevelHierarchy"/>
    <dgm:cxn modelId="{CA6E0FDB-7C0C-4068-8BCC-7E3825C3075C}" type="presParOf" srcId="{83C556DC-7E6C-4052-A9A0-467C1D6BD8CA}" destId="{AA7F7C15-FDFD-4EC0-893C-791701CCC966}" srcOrd="0" destOrd="0" presId="urn:microsoft.com/office/officeart/2008/layout/HorizontalMultiLevelHierarchy"/>
    <dgm:cxn modelId="{862CB816-C696-482E-8DBA-477478EF743E}" type="presParOf" srcId="{F40EAA81-D523-493F-A5CE-24784D127EE8}" destId="{B3C3B15A-D691-4151-A6C4-379E16865675}" srcOrd="1" destOrd="0" presId="urn:microsoft.com/office/officeart/2008/layout/HorizontalMultiLevelHierarchy"/>
    <dgm:cxn modelId="{0988DCBD-EFC3-4453-B63E-B74F15DE4231}" type="presParOf" srcId="{B3C3B15A-D691-4151-A6C4-379E16865675}" destId="{D621B5D3-2358-443D-8A40-814029A78E79}" srcOrd="0" destOrd="0" presId="urn:microsoft.com/office/officeart/2008/layout/HorizontalMultiLevelHierarchy"/>
    <dgm:cxn modelId="{C2ABA03E-9848-49B2-8740-F1CE4886141B}" type="presParOf" srcId="{B3C3B15A-D691-4151-A6C4-379E16865675}" destId="{01642086-8848-44E2-8930-F9E14FE6A081}" srcOrd="1" destOrd="0" presId="urn:microsoft.com/office/officeart/2008/layout/HorizontalMultiLevelHierarchy"/>
    <dgm:cxn modelId="{D7D1F7CC-7218-4FF0-92EA-1EDA0DCED586}" type="presParOf" srcId="{01642086-8848-44E2-8930-F9E14FE6A081}" destId="{7572ECC2-4FFC-4189-80BC-D10D1501071C}" srcOrd="0" destOrd="0" presId="urn:microsoft.com/office/officeart/2008/layout/HorizontalMultiLevelHierarchy"/>
    <dgm:cxn modelId="{94DDAC06-3930-4A4D-9978-6BE760CA37D2}" type="presParOf" srcId="{7572ECC2-4FFC-4189-80BC-D10D1501071C}" destId="{FA25DF69-A273-400B-A4BF-B8D2C01386D0}" srcOrd="0" destOrd="0" presId="urn:microsoft.com/office/officeart/2008/layout/HorizontalMultiLevelHierarchy"/>
    <dgm:cxn modelId="{6FC9C892-858B-4454-A233-89F210E5965F}" type="presParOf" srcId="{01642086-8848-44E2-8930-F9E14FE6A081}" destId="{54BC87F0-1AE5-415B-8A26-97B1090C62E1}" srcOrd="1" destOrd="0" presId="urn:microsoft.com/office/officeart/2008/layout/HorizontalMultiLevelHierarchy"/>
    <dgm:cxn modelId="{B26FB07C-A473-4502-A92B-44C1910CCB6C}" type="presParOf" srcId="{54BC87F0-1AE5-415B-8A26-97B1090C62E1}" destId="{5900E249-E9F3-4421-AC48-622A92E10F35}" srcOrd="0" destOrd="0" presId="urn:microsoft.com/office/officeart/2008/layout/HorizontalMultiLevelHierarchy"/>
    <dgm:cxn modelId="{561F9A10-5F4B-4E1B-9F98-AE8D9B1AE57A}" type="presParOf" srcId="{54BC87F0-1AE5-415B-8A26-97B1090C62E1}" destId="{76D01B5C-6407-408E-8AFB-64B9C33CBAA5}" srcOrd="1" destOrd="0" presId="urn:microsoft.com/office/officeart/2008/layout/HorizontalMultiLevelHierarchy"/>
    <dgm:cxn modelId="{A633FAF3-2C3C-420B-9F9B-C11AAAE212A1}" type="presParOf" srcId="{01642086-8848-44E2-8930-F9E14FE6A081}" destId="{C04FD069-7A4D-4350-AF8F-941E63282360}" srcOrd="2" destOrd="0" presId="urn:microsoft.com/office/officeart/2008/layout/HorizontalMultiLevelHierarchy"/>
    <dgm:cxn modelId="{33C8B528-4EE5-4509-8BAC-61950B809338}" type="presParOf" srcId="{C04FD069-7A4D-4350-AF8F-941E63282360}" destId="{68BE68AE-C401-4F67-8237-12DD14E99C31}" srcOrd="0" destOrd="0" presId="urn:microsoft.com/office/officeart/2008/layout/HorizontalMultiLevelHierarchy"/>
    <dgm:cxn modelId="{FA35EEC8-5A8C-4CFF-AE67-072106F3598E}" type="presParOf" srcId="{01642086-8848-44E2-8930-F9E14FE6A081}" destId="{6185134B-9C42-4272-8CFF-E608CC366F57}" srcOrd="3" destOrd="0" presId="urn:microsoft.com/office/officeart/2008/layout/HorizontalMultiLevelHierarchy"/>
    <dgm:cxn modelId="{5669BAE3-CF55-413E-8BE9-6133C1468896}" type="presParOf" srcId="{6185134B-9C42-4272-8CFF-E608CC366F57}" destId="{5DC23634-22AB-4FEB-A18E-C9FD4FACFD59}" srcOrd="0" destOrd="0" presId="urn:microsoft.com/office/officeart/2008/layout/HorizontalMultiLevelHierarchy"/>
    <dgm:cxn modelId="{4688000E-FB1F-4A34-B061-7AB97B26205D}" type="presParOf" srcId="{6185134B-9C42-4272-8CFF-E608CC366F57}" destId="{B3AEF471-7874-4C11-93A0-057D01670989}" srcOrd="1" destOrd="0" presId="urn:microsoft.com/office/officeart/2008/layout/HorizontalMultiLevelHierarchy"/>
    <dgm:cxn modelId="{1DDB7425-D92F-4F1E-9A78-47B520F9DAAD}" type="presParOf" srcId="{F08D6A57-BAD4-4C99-896B-2EAF9767ECDB}" destId="{71DFB9FA-C60D-472D-BC7C-16D82F28B17A}" srcOrd="2" destOrd="0" presId="urn:microsoft.com/office/officeart/2008/layout/HorizontalMultiLevelHierarchy"/>
    <dgm:cxn modelId="{6C8AC61C-3438-4A91-ADE2-5FA5A5B27256}" type="presParOf" srcId="{71DFB9FA-C60D-472D-BC7C-16D82F28B17A}" destId="{CA8E8593-90A5-4238-AE3E-CCDEAE32F7B0}" srcOrd="0" destOrd="0" presId="urn:microsoft.com/office/officeart/2008/layout/HorizontalMultiLevelHierarchy"/>
    <dgm:cxn modelId="{1AAA5590-8140-4413-B6A1-9CCBFD597EF0}" type="presParOf" srcId="{F08D6A57-BAD4-4C99-896B-2EAF9767ECDB}" destId="{C678D95A-CC89-4F59-842D-8F3D1A3D51EE}" srcOrd="3" destOrd="0" presId="urn:microsoft.com/office/officeart/2008/layout/HorizontalMultiLevelHierarchy"/>
    <dgm:cxn modelId="{8B9D3699-9E09-4CC9-BE12-80455997349C}" type="presParOf" srcId="{C678D95A-CC89-4F59-842D-8F3D1A3D51EE}" destId="{C90FB7F4-55AD-491F-96A5-6995659C97AF}" srcOrd="0" destOrd="0" presId="urn:microsoft.com/office/officeart/2008/layout/HorizontalMultiLevelHierarchy"/>
    <dgm:cxn modelId="{5011809B-3392-4CC0-96C7-CECD41BB07A0}" type="presParOf" srcId="{C678D95A-CC89-4F59-842D-8F3D1A3D51EE}" destId="{EEEC8B9C-E261-4C17-9C11-58F07403BF9E}" srcOrd="1" destOrd="0" presId="urn:microsoft.com/office/officeart/2008/layout/HorizontalMultiLevelHierarchy"/>
    <dgm:cxn modelId="{35513DFF-AF92-4C4D-B032-4D05384D3A8E}" type="presParOf" srcId="{EEEC8B9C-E261-4C17-9C11-58F07403BF9E}" destId="{A69807A5-0FFB-4E98-9AAD-D16F367FC8C8}" srcOrd="0" destOrd="0" presId="urn:microsoft.com/office/officeart/2008/layout/HorizontalMultiLevelHierarchy"/>
    <dgm:cxn modelId="{8E0AF180-9214-48C0-A89C-E7F61E87DF1E}" type="presParOf" srcId="{A69807A5-0FFB-4E98-9AAD-D16F367FC8C8}" destId="{845C34C8-2982-413D-A323-8CAA73381A6D}" srcOrd="0" destOrd="0" presId="urn:microsoft.com/office/officeart/2008/layout/HorizontalMultiLevelHierarchy"/>
    <dgm:cxn modelId="{75AC92BF-4113-427D-9AFF-3DE84C6CAC6E}" type="presParOf" srcId="{EEEC8B9C-E261-4C17-9C11-58F07403BF9E}" destId="{DFBD5CB5-2C9D-454C-BFFB-2144B4B08F02}" srcOrd="1" destOrd="0" presId="urn:microsoft.com/office/officeart/2008/layout/HorizontalMultiLevelHierarchy"/>
    <dgm:cxn modelId="{7CAC74F2-696F-4E85-8A38-ABC6C2A730D2}" type="presParOf" srcId="{DFBD5CB5-2C9D-454C-BFFB-2144B4B08F02}" destId="{D138D2C7-1E79-467E-8BA4-7D71F0B15064}" srcOrd="0" destOrd="0" presId="urn:microsoft.com/office/officeart/2008/layout/HorizontalMultiLevelHierarchy"/>
    <dgm:cxn modelId="{B6A74C27-9C1E-40AD-8CF8-BF950BBF4AE6}" type="presParOf" srcId="{DFBD5CB5-2C9D-454C-BFFB-2144B4B08F02}" destId="{FC37C11E-0ADF-4F5B-B22E-2E6E030BDFB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1F955F5-1A7A-4C77-97C3-ED2CA4B5F8AD}" type="doc">
      <dgm:prSet loTypeId="urn:microsoft.com/office/officeart/2005/8/layout/list1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pt-BR"/>
        </a:p>
      </dgm:t>
    </dgm:pt>
    <dgm:pt modelId="{7EF61F70-CFC2-4626-80AE-BE5A21A09E79}">
      <dgm:prSet phldrT="[Texto]" custT="1"/>
      <dgm:spPr/>
      <dgm:t>
        <a:bodyPr/>
        <a:lstStyle/>
        <a:p>
          <a:r>
            <a:rPr lang="pt-BR" sz="2600" b="1">
              <a:latin typeface="Poppins" panose="00000500000000000000" pitchFamily="2" charset="0"/>
              <a:cs typeface="Poppins" panose="00000500000000000000" pitchFamily="2" charset="0"/>
            </a:rPr>
            <a:t>Equipe Técnica</a:t>
          </a:r>
        </a:p>
      </dgm:t>
    </dgm:pt>
    <dgm:pt modelId="{F3C951E1-9F95-4CF9-B14F-23B96900E2CF}" type="parTrans" cxnId="{EE938927-754C-4902-AE29-BB54364D61E2}">
      <dgm:prSet/>
      <dgm:spPr/>
      <dgm:t>
        <a:bodyPr/>
        <a:lstStyle/>
        <a:p>
          <a:endParaRPr lang="pt-BR" sz="2000">
            <a:latin typeface="Palatino Linotype" panose="02040502050505030304" pitchFamily="18" charset="0"/>
          </a:endParaRPr>
        </a:p>
      </dgm:t>
    </dgm:pt>
    <dgm:pt modelId="{083217AC-8C21-4666-8C8C-D4607FB335A5}" type="sibTrans" cxnId="{EE938927-754C-4902-AE29-BB54364D61E2}">
      <dgm:prSet/>
      <dgm:spPr/>
      <dgm:t>
        <a:bodyPr/>
        <a:lstStyle/>
        <a:p>
          <a:endParaRPr lang="pt-BR" sz="2000">
            <a:latin typeface="Palatino Linotype" panose="02040502050505030304" pitchFamily="18" charset="0"/>
          </a:endParaRPr>
        </a:p>
      </dgm:t>
    </dgm:pt>
    <dgm:pt modelId="{C98148F1-D578-4EF8-8D38-5635F3472307}">
      <dgm:prSet phldrT="[Texto]" custT="1"/>
      <dgm:spPr/>
      <dgm:t>
        <a:bodyPr/>
        <a:lstStyle/>
        <a:p>
          <a:pPr marL="442913" indent="0">
            <a:buNone/>
          </a:pPr>
          <a:r>
            <a:rPr lang="pt-BR" sz="2000" u="none" kern="12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Poppins" panose="00000500000000000000" pitchFamily="2" charset="0"/>
              <a:ea typeface="+mj-ea"/>
              <a:cs typeface="Poppins" panose="00000500000000000000" pitchFamily="2" charset="0"/>
            </a:rPr>
            <a:t>Hélcio Soares</a:t>
          </a:r>
          <a:br>
            <a:rPr lang="pt-BR" sz="2000" u="none" kern="12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Poppins" panose="00000500000000000000" pitchFamily="2" charset="0"/>
              <a:ea typeface="+mj-ea"/>
              <a:cs typeface="Poppins" panose="00000500000000000000" pitchFamily="2" charset="0"/>
            </a:rPr>
          </a:br>
          <a:r>
            <a:rPr lang="pt-BR" sz="2000" u="none" kern="1200" dirty="0" err="1">
              <a:solidFill>
                <a:schemeClr val="tx1">
                  <a:lumMod val="50000"/>
                  <a:lumOff val="50000"/>
                </a:schemeClr>
              </a:solidFill>
              <a:effectLst/>
              <a:latin typeface="Poppins" panose="00000500000000000000" pitchFamily="2" charset="0"/>
              <a:ea typeface="+mj-ea"/>
              <a:cs typeface="Poppins" panose="00000500000000000000" pitchFamily="2" charset="0"/>
            </a:rPr>
            <a:t>Mazerine</a:t>
          </a:r>
          <a:r>
            <a:rPr lang="pt-BR" sz="2000" u="none" kern="12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Poppins" panose="00000500000000000000" pitchFamily="2" charset="0"/>
              <a:ea typeface="+mj-ea"/>
              <a:cs typeface="Poppins" panose="00000500000000000000" pitchFamily="2" charset="0"/>
            </a:rPr>
            <a:t> Cruz</a:t>
          </a:r>
        </a:p>
      </dgm:t>
    </dgm:pt>
    <dgm:pt modelId="{79E3E3ED-ACF3-4F03-A31C-54B0E312A594}" type="parTrans" cxnId="{F8F478E4-C410-420C-96A8-FF2F66B3D47A}">
      <dgm:prSet/>
      <dgm:spPr/>
      <dgm:t>
        <a:bodyPr/>
        <a:lstStyle/>
        <a:p>
          <a:endParaRPr lang="pt-BR" sz="2000">
            <a:latin typeface="Palatino Linotype" panose="02040502050505030304" pitchFamily="18" charset="0"/>
          </a:endParaRPr>
        </a:p>
      </dgm:t>
    </dgm:pt>
    <dgm:pt modelId="{E6328592-E0AC-4AA7-887E-4D0BE646A808}" type="sibTrans" cxnId="{F8F478E4-C410-420C-96A8-FF2F66B3D47A}">
      <dgm:prSet/>
      <dgm:spPr/>
      <dgm:t>
        <a:bodyPr/>
        <a:lstStyle/>
        <a:p>
          <a:endParaRPr lang="pt-BR" sz="2000">
            <a:latin typeface="Palatino Linotype" panose="02040502050505030304" pitchFamily="18" charset="0"/>
          </a:endParaRPr>
        </a:p>
      </dgm:t>
    </dgm:pt>
    <dgm:pt modelId="{D225DAB1-94CD-47C2-9BE8-BBBA40C1FFE2}">
      <dgm:prSet phldrT="[Texto]" custT="1"/>
      <dgm:spPr/>
      <dgm:t>
        <a:bodyPr/>
        <a:lstStyle/>
        <a:p>
          <a:pPr marL="0" indent="0">
            <a:buNone/>
          </a:pPr>
          <a:r>
            <a:rPr lang="pt-BR" sz="2600" b="1" kern="1200">
              <a:solidFill>
                <a:prstClr val="white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Suporte Técnico</a:t>
          </a:r>
        </a:p>
      </dgm:t>
    </dgm:pt>
    <dgm:pt modelId="{91703AE4-30DA-438E-8E53-1ED393353259}" type="parTrans" cxnId="{B15EE386-4356-4FDD-AA05-11ED3477C82A}">
      <dgm:prSet/>
      <dgm:spPr/>
      <dgm:t>
        <a:bodyPr/>
        <a:lstStyle/>
        <a:p>
          <a:endParaRPr lang="pt-BR"/>
        </a:p>
      </dgm:t>
    </dgm:pt>
    <dgm:pt modelId="{1CB4DD69-F06E-41A9-9118-362ECE7D7BAA}" type="sibTrans" cxnId="{B15EE386-4356-4FDD-AA05-11ED3477C82A}">
      <dgm:prSet/>
      <dgm:spPr/>
      <dgm:t>
        <a:bodyPr/>
        <a:lstStyle/>
        <a:p>
          <a:endParaRPr lang="pt-BR"/>
        </a:p>
      </dgm:t>
    </dgm:pt>
    <dgm:pt modelId="{539D1D90-07B1-413A-9379-02A2E8FE5D53}">
      <dgm:prSet phldrT="[Texto]" custT="1"/>
      <dgm:spPr/>
      <dgm:t>
        <a:bodyPr/>
        <a:lstStyle/>
        <a:p>
          <a:pPr marL="442913" indent="0">
            <a:buNone/>
          </a:pPr>
          <a:r>
            <a:rPr lang="pt-BR" sz="2000" kern="1200" dirty="0">
              <a:solidFill>
                <a:prstClr val="black">
                  <a:lumMod val="50000"/>
                  <a:lumOff val="50000"/>
                </a:prstClr>
              </a:solidFill>
              <a:effectLst/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suporte@tce.pi.gov.br</a:t>
          </a:r>
        </a:p>
      </dgm:t>
    </dgm:pt>
    <dgm:pt modelId="{40B6989F-7026-4DBD-AB1A-F6BD976D849D}" type="parTrans" cxnId="{4D26E5E2-3905-4406-9065-B67C4977E4D8}">
      <dgm:prSet/>
      <dgm:spPr/>
      <dgm:t>
        <a:bodyPr/>
        <a:lstStyle/>
        <a:p>
          <a:endParaRPr lang="pt-BR"/>
        </a:p>
      </dgm:t>
    </dgm:pt>
    <dgm:pt modelId="{80332D46-3C5B-4F1D-8020-FBEB0D601DF1}" type="sibTrans" cxnId="{4D26E5E2-3905-4406-9065-B67C4977E4D8}">
      <dgm:prSet/>
      <dgm:spPr/>
      <dgm:t>
        <a:bodyPr/>
        <a:lstStyle/>
        <a:p>
          <a:endParaRPr lang="pt-BR"/>
        </a:p>
      </dgm:t>
    </dgm:pt>
    <dgm:pt modelId="{0452E32D-B2E3-49E2-8F1F-BAFF44DB9501}">
      <dgm:prSet phldrT="[Texto]" custT="1"/>
      <dgm:spPr/>
      <dgm:t>
        <a:bodyPr/>
        <a:lstStyle/>
        <a:p>
          <a:pPr marL="442913" indent="0">
            <a:buNone/>
          </a:pPr>
          <a:r>
            <a:rPr lang="pt-BR" sz="2000" u="none" kern="1200">
              <a:solidFill>
                <a:schemeClr val="tx1">
                  <a:lumMod val="50000"/>
                  <a:lumOff val="50000"/>
                </a:schemeClr>
              </a:solidFill>
              <a:effectLst/>
              <a:latin typeface="Poppins" panose="00000500000000000000" pitchFamily="2" charset="0"/>
              <a:ea typeface="+mj-ea"/>
              <a:cs typeface="Poppins" panose="00000500000000000000" pitchFamily="2" charset="0"/>
            </a:rPr>
            <a:t>Tércio Rabelo</a:t>
          </a:r>
        </a:p>
      </dgm:t>
    </dgm:pt>
    <dgm:pt modelId="{87933F0D-2C62-4891-9549-193577AB8071}" type="parTrans" cxnId="{EF85D2E7-1D66-4A14-A585-AA3DA6E0EC45}">
      <dgm:prSet/>
      <dgm:spPr/>
      <dgm:t>
        <a:bodyPr/>
        <a:lstStyle/>
        <a:p>
          <a:endParaRPr lang="pt-BR"/>
        </a:p>
      </dgm:t>
    </dgm:pt>
    <dgm:pt modelId="{62C72F2A-4ACE-4183-B277-EB26F949D07D}" type="sibTrans" cxnId="{EF85D2E7-1D66-4A14-A585-AA3DA6E0EC45}">
      <dgm:prSet/>
      <dgm:spPr/>
      <dgm:t>
        <a:bodyPr/>
        <a:lstStyle/>
        <a:p>
          <a:endParaRPr lang="pt-BR"/>
        </a:p>
      </dgm:t>
    </dgm:pt>
    <dgm:pt modelId="{8B131BE7-887F-41F1-B1BC-90A0BA8E77CD}">
      <dgm:prSet phldrT="[Texto]" custT="1"/>
      <dgm:spPr/>
      <dgm:t>
        <a:bodyPr/>
        <a:lstStyle/>
        <a:p>
          <a:pPr marL="442913" indent="0">
            <a:buNone/>
          </a:pPr>
          <a:r>
            <a:rPr lang="pt-BR" sz="2000" kern="1200" dirty="0">
              <a:solidFill>
                <a:prstClr val="black">
                  <a:lumMod val="50000"/>
                  <a:lumOff val="50000"/>
                </a:prstClr>
              </a:solidFill>
              <a:effectLst/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Telefones: (86) 3215-3982 ou 3215-3984.</a:t>
          </a:r>
        </a:p>
      </dgm:t>
    </dgm:pt>
    <dgm:pt modelId="{15815EE4-5126-488F-8893-5627957C5906}" type="parTrans" cxnId="{3C9B4218-C5ED-4B2F-8AFE-73899A717C95}">
      <dgm:prSet/>
      <dgm:spPr/>
      <dgm:t>
        <a:bodyPr/>
        <a:lstStyle/>
        <a:p>
          <a:endParaRPr lang="pt-BR"/>
        </a:p>
      </dgm:t>
    </dgm:pt>
    <dgm:pt modelId="{2C865A94-7ACF-492D-901F-0B6C56D00226}" type="sibTrans" cxnId="{3C9B4218-C5ED-4B2F-8AFE-73899A717C95}">
      <dgm:prSet/>
      <dgm:spPr/>
      <dgm:t>
        <a:bodyPr/>
        <a:lstStyle/>
        <a:p>
          <a:endParaRPr lang="pt-BR"/>
        </a:p>
      </dgm:t>
    </dgm:pt>
    <dgm:pt modelId="{1F0E17C8-EC5F-4F0C-9BFE-3C885724BD10}" type="pres">
      <dgm:prSet presAssocID="{B1F955F5-1A7A-4C77-97C3-ED2CA4B5F8AD}" presName="linear" presStyleCnt="0">
        <dgm:presLayoutVars>
          <dgm:dir/>
          <dgm:animLvl val="lvl"/>
          <dgm:resizeHandles val="exact"/>
        </dgm:presLayoutVars>
      </dgm:prSet>
      <dgm:spPr/>
    </dgm:pt>
    <dgm:pt modelId="{360130C5-8F42-452D-A801-A2F48E96D269}" type="pres">
      <dgm:prSet presAssocID="{7EF61F70-CFC2-4626-80AE-BE5A21A09E79}" presName="parentLin" presStyleCnt="0"/>
      <dgm:spPr/>
    </dgm:pt>
    <dgm:pt modelId="{122227D4-BF55-46BE-B2F9-2AF6043B05EC}" type="pres">
      <dgm:prSet presAssocID="{7EF61F70-CFC2-4626-80AE-BE5A21A09E79}" presName="parentLeftMargin" presStyleLbl="node1" presStyleIdx="0" presStyleCnt="2"/>
      <dgm:spPr/>
    </dgm:pt>
    <dgm:pt modelId="{6D5053F0-1053-4127-BFA3-8ABD803BA132}" type="pres">
      <dgm:prSet presAssocID="{7EF61F70-CFC2-4626-80AE-BE5A21A09E7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551E42D-6834-4A3C-B903-83A9F72E0942}" type="pres">
      <dgm:prSet presAssocID="{7EF61F70-CFC2-4626-80AE-BE5A21A09E79}" presName="negativeSpace" presStyleCnt="0"/>
      <dgm:spPr/>
    </dgm:pt>
    <dgm:pt modelId="{A21C3847-15BD-45F2-A28A-D8C5EB45FFB3}" type="pres">
      <dgm:prSet presAssocID="{7EF61F70-CFC2-4626-80AE-BE5A21A09E79}" presName="childText" presStyleLbl="conFgAcc1" presStyleIdx="0" presStyleCnt="2">
        <dgm:presLayoutVars>
          <dgm:bulletEnabled val="1"/>
        </dgm:presLayoutVars>
      </dgm:prSet>
      <dgm:spPr/>
    </dgm:pt>
    <dgm:pt modelId="{EDEC2010-1A26-43AD-8C0E-F7EF547ED901}" type="pres">
      <dgm:prSet presAssocID="{083217AC-8C21-4666-8C8C-D4607FB335A5}" presName="spaceBetweenRectangles" presStyleCnt="0"/>
      <dgm:spPr/>
    </dgm:pt>
    <dgm:pt modelId="{20503CE4-1014-4862-896F-F8FBA426674D}" type="pres">
      <dgm:prSet presAssocID="{D225DAB1-94CD-47C2-9BE8-BBBA40C1FFE2}" presName="parentLin" presStyleCnt="0"/>
      <dgm:spPr/>
    </dgm:pt>
    <dgm:pt modelId="{E8410CA3-3A53-466B-982F-4D4A839FE019}" type="pres">
      <dgm:prSet presAssocID="{D225DAB1-94CD-47C2-9BE8-BBBA40C1FFE2}" presName="parentLeftMargin" presStyleLbl="node1" presStyleIdx="0" presStyleCnt="2"/>
      <dgm:spPr/>
    </dgm:pt>
    <dgm:pt modelId="{6CF31951-77C0-4A2E-9662-F287D828D1D4}" type="pres">
      <dgm:prSet presAssocID="{D225DAB1-94CD-47C2-9BE8-BBBA40C1FFE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4F9C8B0-0B8A-4100-AF83-8F95C48EBC60}" type="pres">
      <dgm:prSet presAssocID="{D225DAB1-94CD-47C2-9BE8-BBBA40C1FFE2}" presName="negativeSpace" presStyleCnt="0"/>
      <dgm:spPr/>
    </dgm:pt>
    <dgm:pt modelId="{AE2757DB-EAC8-4FE8-BC19-FB0968742CF3}" type="pres">
      <dgm:prSet presAssocID="{D225DAB1-94CD-47C2-9BE8-BBBA40C1FFE2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3C9B4218-C5ED-4B2F-8AFE-73899A717C95}" srcId="{D225DAB1-94CD-47C2-9BE8-BBBA40C1FFE2}" destId="{8B131BE7-887F-41F1-B1BC-90A0BA8E77CD}" srcOrd="1" destOrd="0" parTransId="{15815EE4-5126-488F-8893-5627957C5906}" sibTransId="{2C865A94-7ACF-492D-901F-0B6C56D00226}"/>
    <dgm:cxn modelId="{EE938927-754C-4902-AE29-BB54364D61E2}" srcId="{B1F955F5-1A7A-4C77-97C3-ED2CA4B5F8AD}" destId="{7EF61F70-CFC2-4626-80AE-BE5A21A09E79}" srcOrd="0" destOrd="0" parTransId="{F3C951E1-9F95-4CF9-B14F-23B96900E2CF}" sibTransId="{083217AC-8C21-4666-8C8C-D4607FB335A5}"/>
    <dgm:cxn modelId="{DEDC0538-AD6E-402B-B341-014F0489D3CC}" type="presOf" srcId="{C98148F1-D578-4EF8-8D38-5635F3472307}" destId="{A21C3847-15BD-45F2-A28A-D8C5EB45FFB3}" srcOrd="0" destOrd="0" presId="urn:microsoft.com/office/officeart/2005/8/layout/list1"/>
    <dgm:cxn modelId="{40104838-2AE6-4DD8-AFF7-DF921135BA96}" type="presOf" srcId="{D225DAB1-94CD-47C2-9BE8-BBBA40C1FFE2}" destId="{E8410CA3-3A53-466B-982F-4D4A839FE019}" srcOrd="0" destOrd="0" presId="urn:microsoft.com/office/officeart/2005/8/layout/list1"/>
    <dgm:cxn modelId="{890AA940-6D29-45DB-8344-E362785F7E81}" type="presOf" srcId="{B1F955F5-1A7A-4C77-97C3-ED2CA4B5F8AD}" destId="{1F0E17C8-EC5F-4F0C-9BFE-3C885724BD10}" srcOrd="0" destOrd="0" presId="urn:microsoft.com/office/officeart/2005/8/layout/list1"/>
    <dgm:cxn modelId="{C96D1043-6C58-4577-9748-494328709239}" type="presOf" srcId="{0452E32D-B2E3-49E2-8F1F-BAFF44DB9501}" destId="{A21C3847-15BD-45F2-A28A-D8C5EB45FFB3}" srcOrd="0" destOrd="1" presId="urn:microsoft.com/office/officeart/2005/8/layout/list1"/>
    <dgm:cxn modelId="{1B621A69-B6BC-460D-A6F7-3DFC31E9F8BC}" type="presOf" srcId="{539D1D90-07B1-413A-9379-02A2E8FE5D53}" destId="{AE2757DB-EAC8-4FE8-BC19-FB0968742CF3}" srcOrd="0" destOrd="0" presId="urn:microsoft.com/office/officeart/2005/8/layout/list1"/>
    <dgm:cxn modelId="{57622273-0F27-4F3A-89E0-8C248DE12BA1}" type="presOf" srcId="{8B131BE7-887F-41F1-B1BC-90A0BA8E77CD}" destId="{AE2757DB-EAC8-4FE8-BC19-FB0968742CF3}" srcOrd="0" destOrd="1" presId="urn:microsoft.com/office/officeart/2005/8/layout/list1"/>
    <dgm:cxn modelId="{BF18B77A-6BEB-4D74-A76E-C8AB7E1ABA42}" type="presOf" srcId="{7EF61F70-CFC2-4626-80AE-BE5A21A09E79}" destId="{122227D4-BF55-46BE-B2F9-2AF6043B05EC}" srcOrd="0" destOrd="0" presId="urn:microsoft.com/office/officeart/2005/8/layout/list1"/>
    <dgm:cxn modelId="{B15EE386-4356-4FDD-AA05-11ED3477C82A}" srcId="{B1F955F5-1A7A-4C77-97C3-ED2CA4B5F8AD}" destId="{D225DAB1-94CD-47C2-9BE8-BBBA40C1FFE2}" srcOrd="1" destOrd="0" parTransId="{91703AE4-30DA-438E-8E53-1ED393353259}" sibTransId="{1CB4DD69-F06E-41A9-9118-362ECE7D7BAA}"/>
    <dgm:cxn modelId="{04AF6A92-38CD-4B89-BD48-A4D6EE7B3A17}" type="presOf" srcId="{7EF61F70-CFC2-4626-80AE-BE5A21A09E79}" destId="{6D5053F0-1053-4127-BFA3-8ABD803BA132}" srcOrd="1" destOrd="0" presId="urn:microsoft.com/office/officeart/2005/8/layout/list1"/>
    <dgm:cxn modelId="{69C32ED0-0FE5-4451-A899-8370B2BCBB7D}" type="presOf" srcId="{D225DAB1-94CD-47C2-9BE8-BBBA40C1FFE2}" destId="{6CF31951-77C0-4A2E-9662-F287D828D1D4}" srcOrd="1" destOrd="0" presId="urn:microsoft.com/office/officeart/2005/8/layout/list1"/>
    <dgm:cxn modelId="{4D26E5E2-3905-4406-9065-B67C4977E4D8}" srcId="{D225DAB1-94CD-47C2-9BE8-BBBA40C1FFE2}" destId="{539D1D90-07B1-413A-9379-02A2E8FE5D53}" srcOrd="0" destOrd="0" parTransId="{40B6989F-7026-4DBD-AB1A-F6BD976D849D}" sibTransId="{80332D46-3C5B-4F1D-8020-FBEB0D601DF1}"/>
    <dgm:cxn modelId="{F8F478E4-C410-420C-96A8-FF2F66B3D47A}" srcId="{7EF61F70-CFC2-4626-80AE-BE5A21A09E79}" destId="{C98148F1-D578-4EF8-8D38-5635F3472307}" srcOrd="0" destOrd="0" parTransId="{79E3E3ED-ACF3-4F03-A31C-54B0E312A594}" sibTransId="{E6328592-E0AC-4AA7-887E-4D0BE646A808}"/>
    <dgm:cxn modelId="{EF85D2E7-1D66-4A14-A585-AA3DA6E0EC45}" srcId="{7EF61F70-CFC2-4626-80AE-BE5A21A09E79}" destId="{0452E32D-B2E3-49E2-8F1F-BAFF44DB9501}" srcOrd="1" destOrd="0" parTransId="{87933F0D-2C62-4891-9549-193577AB8071}" sibTransId="{62C72F2A-4ACE-4183-B277-EB26F949D07D}"/>
    <dgm:cxn modelId="{2D292CD5-C6EF-4831-91DB-DA73E6F06983}" type="presParOf" srcId="{1F0E17C8-EC5F-4F0C-9BFE-3C885724BD10}" destId="{360130C5-8F42-452D-A801-A2F48E96D269}" srcOrd="0" destOrd="0" presId="urn:microsoft.com/office/officeart/2005/8/layout/list1"/>
    <dgm:cxn modelId="{6C246CBA-893A-426C-90C8-B2AA5066009B}" type="presParOf" srcId="{360130C5-8F42-452D-A801-A2F48E96D269}" destId="{122227D4-BF55-46BE-B2F9-2AF6043B05EC}" srcOrd="0" destOrd="0" presId="urn:microsoft.com/office/officeart/2005/8/layout/list1"/>
    <dgm:cxn modelId="{E28930D3-9A22-4854-9274-540FDBC25F23}" type="presParOf" srcId="{360130C5-8F42-452D-A801-A2F48E96D269}" destId="{6D5053F0-1053-4127-BFA3-8ABD803BA132}" srcOrd="1" destOrd="0" presId="urn:microsoft.com/office/officeart/2005/8/layout/list1"/>
    <dgm:cxn modelId="{21231EBD-2189-45AB-9DA7-32F4D620041E}" type="presParOf" srcId="{1F0E17C8-EC5F-4F0C-9BFE-3C885724BD10}" destId="{C551E42D-6834-4A3C-B903-83A9F72E0942}" srcOrd="1" destOrd="0" presId="urn:microsoft.com/office/officeart/2005/8/layout/list1"/>
    <dgm:cxn modelId="{0445C408-1976-4035-BFAF-1E0D9B7641DF}" type="presParOf" srcId="{1F0E17C8-EC5F-4F0C-9BFE-3C885724BD10}" destId="{A21C3847-15BD-45F2-A28A-D8C5EB45FFB3}" srcOrd="2" destOrd="0" presId="urn:microsoft.com/office/officeart/2005/8/layout/list1"/>
    <dgm:cxn modelId="{089EF029-4332-4F87-83D5-A265081BABBD}" type="presParOf" srcId="{1F0E17C8-EC5F-4F0C-9BFE-3C885724BD10}" destId="{EDEC2010-1A26-43AD-8C0E-F7EF547ED901}" srcOrd="3" destOrd="0" presId="urn:microsoft.com/office/officeart/2005/8/layout/list1"/>
    <dgm:cxn modelId="{E0549A44-7D80-49E0-9420-950DA764B32A}" type="presParOf" srcId="{1F0E17C8-EC5F-4F0C-9BFE-3C885724BD10}" destId="{20503CE4-1014-4862-896F-F8FBA426674D}" srcOrd="4" destOrd="0" presId="urn:microsoft.com/office/officeart/2005/8/layout/list1"/>
    <dgm:cxn modelId="{529CD5E0-4F64-4424-8C48-160843A6332C}" type="presParOf" srcId="{20503CE4-1014-4862-896F-F8FBA426674D}" destId="{E8410CA3-3A53-466B-982F-4D4A839FE019}" srcOrd="0" destOrd="0" presId="urn:microsoft.com/office/officeart/2005/8/layout/list1"/>
    <dgm:cxn modelId="{B0932F38-1478-4F71-A106-99B9083E779B}" type="presParOf" srcId="{20503CE4-1014-4862-896F-F8FBA426674D}" destId="{6CF31951-77C0-4A2E-9662-F287D828D1D4}" srcOrd="1" destOrd="0" presId="urn:microsoft.com/office/officeart/2005/8/layout/list1"/>
    <dgm:cxn modelId="{63BAFCC4-D570-4E97-9132-1BA432FC6E73}" type="presParOf" srcId="{1F0E17C8-EC5F-4F0C-9BFE-3C885724BD10}" destId="{34F9C8B0-0B8A-4100-AF83-8F95C48EBC60}" srcOrd="5" destOrd="0" presId="urn:microsoft.com/office/officeart/2005/8/layout/list1"/>
    <dgm:cxn modelId="{31475948-727B-44FB-8E86-C5F69B079B1D}" type="presParOf" srcId="{1F0E17C8-EC5F-4F0C-9BFE-3C885724BD10}" destId="{AE2757DB-EAC8-4FE8-BC19-FB0968742CF3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AF00A0-ED4D-4AF6-82F5-DDA6AB3AA560}">
      <dsp:nvSpPr>
        <dsp:cNvPr id="0" name=""/>
        <dsp:cNvSpPr/>
      </dsp:nvSpPr>
      <dsp:spPr>
        <a:xfrm rot="5400000">
          <a:off x="-237897" y="239060"/>
          <a:ext cx="1585980" cy="1110186"/>
        </a:xfrm>
        <a:prstGeom prst="chevron">
          <a:avLst/>
        </a:prstGeom>
        <a:solidFill>
          <a:srgbClr val="36488C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>
              <a:latin typeface="Poppins" panose="00000500000000000000" pitchFamily="2" charset="0"/>
              <a:cs typeface="Poppins" panose="00000500000000000000" pitchFamily="2" charset="0"/>
            </a:rPr>
            <a:t>Arquivos CSV (Doc. Web)</a:t>
          </a:r>
        </a:p>
      </dsp:txBody>
      <dsp:txXfrm rot="-5400000">
        <a:off x="0" y="556256"/>
        <a:ext cx="1110186" cy="475794"/>
      </dsp:txXfrm>
    </dsp:sp>
    <dsp:sp modelId="{91E825F7-9751-439C-A49F-004C00B38757}">
      <dsp:nvSpPr>
        <dsp:cNvPr id="0" name=""/>
        <dsp:cNvSpPr/>
      </dsp:nvSpPr>
      <dsp:spPr>
        <a:xfrm rot="5400000">
          <a:off x="5448536" y="-4337187"/>
          <a:ext cx="1030887" cy="97075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kern="1200" dirty="0">
              <a:solidFill>
                <a:srgbClr val="36488C"/>
              </a:solidFill>
              <a:latin typeface="Poppins" panose="00000500000000000000" pitchFamily="2" charset="0"/>
              <a:cs typeface="Poppins" panose="00000500000000000000" pitchFamily="2" charset="0"/>
            </a:rPr>
            <a:t>Homologação - a partir de 18/11/2024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kern="1200" dirty="0">
              <a:solidFill>
                <a:srgbClr val="36488C"/>
              </a:solidFill>
              <a:latin typeface="Poppins" panose="00000500000000000000" pitchFamily="2" charset="0"/>
              <a:cs typeface="Poppins" panose="00000500000000000000" pitchFamily="2" charset="0"/>
            </a:rPr>
            <a:t>Produção – a partir de 01/01/2025</a:t>
          </a:r>
        </a:p>
      </dsp:txBody>
      <dsp:txXfrm rot="-5400000">
        <a:off x="1110186" y="51487"/>
        <a:ext cx="9657263" cy="930239"/>
      </dsp:txXfrm>
    </dsp:sp>
    <dsp:sp modelId="{F23CF9CE-69E5-451C-8AC0-AE0E8C1F60A6}">
      <dsp:nvSpPr>
        <dsp:cNvPr id="0" name=""/>
        <dsp:cNvSpPr/>
      </dsp:nvSpPr>
      <dsp:spPr>
        <a:xfrm rot="5400000">
          <a:off x="-237897" y="1630699"/>
          <a:ext cx="1585980" cy="1110186"/>
        </a:xfrm>
        <a:prstGeom prst="chevron">
          <a:avLst/>
        </a:prstGeom>
        <a:solidFill>
          <a:srgbClr val="36488C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>
              <a:latin typeface="Poppins" panose="00000500000000000000" pitchFamily="2" charset="0"/>
              <a:cs typeface="Poppins" panose="00000500000000000000" pitchFamily="2" charset="0"/>
            </a:rPr>
            <a:t>Sagre-Folha</a:t>
          </a:r>
        </a:p>
      </dsp:txBody>
      <dsp:txXfrm rot="-5400000">
        <a:off x="0" y="1947895"/>
        <a:ext cx="1110186" cy="475794"/>
      </dsp:txXfrm>
    </dsp:sp>
    <dsp:sp modelId="{32C0D35A-7DBC-4B18-BFAC-28C678F7FA41}">
      <dsp:nvSpPr>
        <dsp:cNvPr id="0" name=""/>
        <dsp:cNvSpPr/>
      </dsp:nvSpPr>
      <dsp:spPr>
        <a:xfrm rot="5400000">
          <a:off x="5448536" y="-2945547"/>
          <a:ext cx="1030887" cy="97075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kern="1200" dirty="0">
              <a:solidFill>
                <a:srgbClr val="36488C"/>
              </a:solidFill>
              <a:latin typeface="Poppins" panose="00000500000000000000" pitchFamily="2" charset="0"/>
              <a:cs typeface="Poppins" panose="00000500000000000000" pitchFamily="2" charset="0"/>
            </a:rPr>
            <a:t>Homologação – 2º Semestre de 2025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kern="1200" dirty="0">
              <a:solidFill>
                <a:srgbClr val="36488C"/>
              </a:solidFill>
              <a:latin typeface="Poppins" panose="00000500000000000000" pitchFamily="2" charset="0"/>
              <a:cs typeface="Poppins" panose="00000500000000000000" pitchFamily="2" charset="0"/>
            </a:rPr>
            <a:t>Produção – a partir de  01/01/2026</a:t>
          </a:r>
        </a:p>
      </dsp:txBody>
      <dsp:txXfrm rot="-5400000">
        <a:off x="1110186" y="1443127"/>
        <a:ext cx="9657263" cy="930239"/>
      </dsp:txXfrm>
    </dsp:sp>
    <dsp:sp modelId="{4D17A3C9-0025-44E6-B6D7-FCB8309FC804}">
      <dsp:nvSpPr>
        <dsp:cNvPr id="0" name=""/>
        <dsp:cNvSpPr/>
      </dsp:nvSpPr>
      <dsp:spPr>
        <a:xfrm rot="5400000">
          <a:off x="-237897" y="3022338"/>
          <a:ext cx="1585980" cy="1110186"/>
        </a:xfrm>
        <a:prstGeom prst="chevron">
          <a:avLst/>
        </a:prstGeom>
        <a:solidFill>
          <a:srgbClr val="36488C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kern="1200" dirty="0">
              <a:latin typeface="Poppins" panose="00000500000000000000" pitchFamily="2" charset="0"/>
              <a:cs typeface="Poppins" panose="00000500000000000000" pitchFamily="2" charset="0"/>
            </a:rPr>
            <a:t>Sagres-Contábil</a:t>
          </a:r>
        </a:p>
      </dsp:txBody>
      <dsp:txXfrm rot="-5400000">
        <a:off x="0" y="3339534"/>
        <a:ext cx="1110186" cy="475794"/>
      </dsp:txXfrm>
    </dsp:sp>
    <dsp:sp modelId="{95A3D54C-6464-4AEF-ABB7-6A835599A864}">
      <dsp:nvSpPr>
        <dsp:cNvPr id="0" name=""/>
        <dsp:cNvSpPr/>
      </dsp:nvSpPr>
      <dsp:spPr>
        <a:xfrm rot="5400000">
          <a:off x="5448536" y="-1553908"/>
          <a:ext cx="1030887" cy="97075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kern="1200" dirty="0">
              <a:solidFill>
                <a:srgbClr val="36488C"/>
              </a:solidFill>
              <a:latin typeface="Poppins" panose="00000500000000000000" pitchFamily="2" charset="0"/>
              <a:cs typeface="Poppins" panose="00000500000000000000" pitchFamily="2" charset="0"/>
            </a:rPr>
            <a:t>Homologação – a partir de 01/01/2026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kern="1200" dirty="0">
              <a:solidFill>
                <a:srgbClr val="36488C"/>
              </a:solidFill>
              <a:latin typeface="Poppins" panose="00000500000000000000" pitchFamily="2" charset="0"/>
              <a:cs typeface="Poppins" panose="00000500000000000000" pitchFamily="2" charset="0"/>
            </a:rPr>
            <a:t>Produção – a partir de 01/01/2027</a:t>
          </a:r>
        </a:p>
      </dsp:txBody>
      <dsp:txXfrm rot="-5400000">
        <a:off x="1110186" y="2834766"/>
        <a:ext cx="9657263" cy="9302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271940-F297-4ECC-A553-E9CE6CE8FFB8}">
      <dsp:nvSpPr>
        <dsp:cNvPr id="0" name=""/>
        <dsp:cNvSpPr/>
      </dsp:nvSpPr>
      <dsp:spPr>
        <a:xfrm>
          <a:off x="2253911" y="3023470"/>
          <a:ext cx="242545" cy="7934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1272" y="0"/>
              </a:lnTo>
              <a:lnTo>
                <a:pt x="121272" y="793485"/>
              </a:lnTo>
              <a:lnTo>
                <a:pt x="242545" y="793485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kern="1200">
            <a:latin typeface="Palatino Linotype" panose="02040502050505030304" pitchFamily="18" charset="0"/>
          </a:endParaRPr>
        </a:p>
      </dsp:txBody>
      <dsp:txXfrm>
        <a:off x="2354441" y="3399470"/>
        <a:ext cx="41486" cy="41486"/>
      </dsp:txXfrm>
    </dsp:sp>
    <dsp:sp modelId="{3E527D80-2F7A-484B-B752-AA8C618540E6}">
      <dsp:nvSpPr>
        <dsp:cNvPr id="0" name=""/>
        <dsp:cNvSpPr/>
      </dsp:nvSpPr>
      <dsp:spPr>
        <a:xfrm>
          <a:off x="6268252" y="2977750"/>
          <a:ext cx="5750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87501" y="45720"/>
              </a:lnTo>
              <a:lnTo>
                <a:pt x="287501" y="47143"/>
              </a:lnTo>
              <a:lnTo>
                <a:pt x="575003" y="47143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kern="1200">
            <a:latin typeface="Palatino Linotype" panose="02040502050505030304" pitchFamily="18" charset="0"/>
          </a:endParaRPr>
        </a:p>
      </dsp:txBody>
      <dsp:txXfrm>
        <a:off x="6541379" y="3009095"/>
        <a:ext cx="28750" cy="28750"/>
      </dsp:txXfrm>
    </dsp:sp>
    <dsp:sp modelId="{3E83E960-E5C4-42E8-BD98-B68F47D6F0D1}">
      <dsp:nvSpPr>
        <dsp:cNvPr id="0" name=""/>
        <dsp:cNvSpPr/>
      </dsp:nvSpPr>
      <dsp:spPr>
        <a:xfrm>
          <a:off x="4363212" y="2078066"/>
          <a:ext cx="242545" cy="9454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1272" y="0"/>
              </a:lnTo>
              <a:lnTo>
                <a:pt x="121272" y="945404"/>
              </a:lnTo>
              <a:lnTo>
                <a:pt x="242545" y="945404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kern="1200">
            <a:latin typeface="Palatino Linotype" panose="02040502050505030304" pitchFamily="18" charset="0"/>
          </a:endParaRPr>
        </a:p>
      </dsp:txBody>
      <dsp:txXfrm>
        <a:off x="4460084" y="2526368"/>
        <a:ext cx="48801" cy="48801"/>
      </dsp:txXfrm>
    </dsp:sp>
    <dsp:sp modelId="{2A557D1E-6DEC-4BA4-8CD8-154D34EF8981}">
      <dsp:nvSpPr>
        <dsp:cNvPr id="0" name=""/>
        <dsp:cNvSpPr/>
      </dsp:nvSpPr>
      <dsp:spPr>
        <a:xfrm>
          <a:off x="10185818" y="1084038"/>
          <a:ext cx="242873" cy="6070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1436" y="0"/>
              </a:lnTo>
              <a:lnTo>
                <a:pt x="121436" y="607015"/>
              </a:lnTo>
              <a:lnTo>
                <a:pt x="242873" y="607015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kern="1200">
            <a:latin typeface="Palatino Linotype" panose="02040502050505030304" pitchFamily="18" charset="0"/>
          </a:endParaRPr>
        </a:p>
      </dsp:txBody>
      <dsp:txXfrm>
        <a:off x="10290910" y="1371201"/>
        <a:ext cx="32690" cy="32690"/>
      </dsp:txXfrm>
    </dsp:sp>
    <dsp:sp modelId="{C408CC36-64C0-4DA8-95E7-8E83C9A0784A}">
      <dsp:nvSpPr>
        <dsp:cNvPr id="0" name=""/>
        <dsp:cNvSpPr/>
      </dsp:nvSpPr>
      <dsp:spPr>
        <a:xfrm>
          <a:off x="10185818" y="520079"/>
          <a:ext cx="242545" cy="563958"/>
        </a:xfrm>
        <a:custGeom>
          <a:avLst/>
          <a:gdLst/>
          <a:ahLst/>
          <a:cxnLst/>
          <a:rect l="0" t="0" r="0" b="0"/>
          <a:pathLst>
            <a:path>
              <a:moveTo>
                <a:pt x="0" y="563958"/>
              </a:moveTo>
              <a:lnTo>
                <a:pt x="121272" y="563958"/>
              </a:lnTo>
              <a:lnTo>
                <a:pt x="121272" y="0"/>
              </a:lnTo>
              <a:lnTo>
                <a:pt x="242545" y="0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kern="1200">
            <a:latin typeface="Palatino Linotype" panose="02040502050505030304" pitchFamily="18" charset="0"/>
          </a:endParaRPr>
        </a:p>
      </dsp:txBody>
      <dsp:txXfrm>
        <a:off x="10291743" y="786711"/>
        <a:ext cx="30695" cy="30695"/>
      </dsp:txXfrm>
    </dsp:sp>
    <dsp:sp modelId="{3FABAE57-9C63-4D62-80F4-94012720ED54}">
      <dsp:nvSpPr>
        <dsp:cNvPr id="0" name=""/>
        <dsp:cNvSpPr/>
      </dsp:nvSpPr>
      <dsp:spPr>
        <a:xfrm>
          <a:off x="8443513" y="1038318"/>
          <a:ext cx="2425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2545" y="45720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kern="1200">
            <a:latin typeface="Palatino Linotype" panose="02040502050505030304" pitchFamily="18" charset="0"/>
          </a:endParaRPr>
        </a:p>
      </dsp:txBody>
      <dsp:txXfrm>
        <a:off x="8558723" y="1077975"/>
        <a:ext cx="12127" cy="12127"/>
      </dsp:txXfrm>
    </dsp:sp>
    <dsp:sp modelId="{E411BC53-7023-4B00-A5C2-449975F0FF58}">
      <dsp:nvSpPr>
        <dsp:cNvPr id="0" name=""/>
        <dsp:cNvSpPr/>
      </dsp:nvSpPr>
      <dsp:spPr>
        <a:xfrm>
          <a:off x="6587358" y="1035553"/>
          <a:ext cx="2425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21272" y="45720"/>
              </a:lnTo>
              <a:lnTo>
                <a:pt x="121272" y="48485"/>
              </a:lnTo>
              <a:lnTo>
                <a:pt x="242545" y="48485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kern="1200">
            <a:latin typeface="Palatino Linotype" panose="02040502050505030304" pitchFamily="18" charset="0"/>
          </a:endParaRPr>
        </a:p>
      </dsp:txBody>
      <dsp:txXfrm>
        <a:off x="6702567" y="1075209"/>
        <a:ext cx="12128" cy="12128"/>
      </dsp:txXfrm>
    </dsp:sp>
    <dsp:sp modelId="{D523FDE8-3A5C-4F7D-911E-69C6295C0A18}">
      <dsp:nvSpPr>
        <dsp:cNvPr id="0" name=""/>
        <dsp:cNvSpPr/>
      </dsp:nvSpPr>
      <dsp:spPr>
        <a:xfrm>
          <a:off x="4363212" y="1081273"/>
          <a:ext cx="242545" cy="996793"/>
        </a:xfrm>
        <a:custGeom>
          <a:avLst/>
          <a:gdLst/>
          <a:ahLst/>
          <a:cxnLst/>
          <a:rect l="0" t="0" r="0" b="0"/>
          <a:pathLst>
            <a:path>
              <a:moveTo>
                <a:pt x="0" y="996793"/>
              </a:moveTo>
              <a:lnTo>
                <a:pt x="121272" y="996793"/>
              </a:lnTo>
              <a:lnTo>
                <a:pt x="121272" y="0"/>
              </a:lnTo>
              <a:lnTo>
                <a:pt x="242545" y="0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kern="1200">
            <a:latin typeface="Palatino Linotype" panose="02040502050505030304" pitchFamily="18" charset="0"/>
          </a:endParaRPr>
        </a:p>
      </dsp:txBody>
      <dsp:txXfrm>
        <a:off x="4458838" y="1554023"/>
        <a:ext cx="51293" cy="51293"/>
      </dsp:txXfrm>
    </dsp:sp>
    <dsp:sp modelId="{EE8C0EA4-FEDE-4679-81FD-C132313A88B2}">
      <dsp:nvSpPr>
        <dsp:cNvPr id="0" name=""/>
        <dsp:cNvSpPr/>
      </dsp:nvSpPr>
      <dsp:spPr>
        <a:xfrm>
          <a:off x="2253911" y="2078066"/>
          <a:ext cx="242545" cy="945404"/>
        </a:xfrm>
        <a:custGeom>
          <a:avLst/>
          <a:gdLst/>
          <a:ahLst/>
          <a:cxnLst/>
          <a:rect l="0" t="0" r="0" b="0"/>
          <a:pathLst>
            <a:path>
              <a:moveTo>
                <a:pt x="0" y="945404"/>
              </a:moveTo>
              <a:lnTo>
                <a:pt x="121272" y="945404"/>
              </a:lnTo>
              <a:lnTo>
                <a:pt x="121272" y="0"/>
              </a:lnTo>
              <a:lnTo>
                <a:pt x="242545" y="0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kern="1200">
            <a:latin typeface="Palatino Linotype" panose="02040502050505030304" pitchFamily="18" charset="0"/>
          </a:endParaRPr>
        </a:p>
      </dsp:txBody>
      <dsp:txXfrm>
        <a:off x="2350784" y="2526368"/>
        <a:ext cx="48801" cy="48801"/>
      </dsp:txXfrm>
    </dsp:sp>
    <dsp:sp modelId="{D15120AA-C450-4309-A06B-B87A7D4027B7}">
      <dsp:nvSpPr>
        <dsp:cNvPr id="0" name=""/>
        <dsp:cNvSpPr/>
      </dsp:nvSpPr>
      <dsp:spPr>
        <a:xfrm>
          <a:off x="798636" y="2977750"/>
          <a:ext cx="242545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42545" y="4572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kern="1200">
            <a:latin typeface="Palatino Linotype" panose="02040502050505030304" pitchFamily="18" charset="0"/>
          </a:endParaRPr>
        </a:p>
      </dsp:txBody>
      <dsp:txXfrm>
        <a:off x="913845" y="3017407"/>
        <a:ext cx="12127" cy="12127"/>
      </dsp:txXfrm>
    </dsp:sp>
    <dsp:sp modelId="{106C2306-DEA5-40B1-AB41-ECCA7056676E}">
      <dsp:nvSpPr>
        <dsp:cNvPr id="0" name=""/>
        <dsp:cNvSpPr/>
      </dsp:nvSpPr>
      <dsp:spPr>
        <a:xfrm rot="16200000">
          <a:off x="-1015574" y="2630296"/>
          <a:ext cx="2842072" cy="786347"/>
        </a:xfrm>
        <a:prstGeom prst="rect">
          <a:avLst/>
        </a:prstGeom>
        <a:solidFill>
          <a:srgbClr val="36488C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>
              <a:latin typeface="Palatino Linotype"/>
            </a:rPr>
            <a:t>Envio da Remessa da Prestação de Contas</a:t>
          </a:r>
        </a:p>
      </dsp:txBody>
      <dsp:txXfrm>
        <a:off x="-1015574" y="2630296"/>
        <a:ext cx="2842072" cy="786347"/>
      </dsp:txXfrm>
    </dsp:sp>
    <dsp:sp modelId="{75634942-8ACC-4CA6-9D54-2B5F9447021A}">
      <dsp:nvSpPr>
        <dsp:cNvPr id="0" name=""/>
        <dsp:cNvSpPr/>
      </dsp:nvSpPr>
      <dsp:spPr>
        <a:xfrm>
          <a:off x="1041181" y="2523362"/>
          <a:ext cx="1212729" cy="1000217"/>
        </a:xfrm>
        <a:prstGeom prst="rect">
          <a:avLst/>
        </a:prstGeom>
        <a:solidFill>
          <a:srgbClr val="36488C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000" kern="1200">
              <a:latin typeface="Palatino Linotype"/>
            </a:rPr>
            <a:t>Entregue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000" i="0" kern="1200">
              <a:latin typeface="Palatino Linotype"/>
            </a:rPr>
            <a:t>(E)</a:t>
          </a:r>
        </a:p>
      </dsp:txBody>
      <dsp:txXfrm>
        <a:off x="1041181" y="2523362"/>
        <a:ext cx="1212729" cy="1000217"/>
      </dsp:txXfrm>
    </dsp:sp>
    <dsp:sp modelId="{69229514-4A6D-44C7-BEEE-146B317CF047}">
      <dsp:nvSpPr>
        <dsp:cNvPr id="0" name=""/>
        <dsp:cNvSpPr/>
      </dsp:nvSpPr>
      <dsp:spPr>
        <a:xfrm>
          <a:off x="2496457" y="1577958"/>
          <a:ext cx="1866754" cy="1000217"/>
        </a:xfrm>
        <a:prstGeom prst="rect">
          <a:avLst/>
        </a:prstGeom>
        <a:solidFill>
          <a:srgbClr val="36488C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000" i="0" kern="1200">
              <a:latin typeface="Palatino Linotype"/>
            </a:rPr>
            <a:t>Em Processamento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000" i="0" kern="1200">
              <a:latin typeface="Palatino Linotype"/>
            </a:rPr>
            <a:t>(R)</a:t>
          </a:r>
        </a:p>
      </dsp:txBody>
      <dsp:txXfrm>
        <a:off x="2496457" y="1577958"/>
        <a:ext cx="1866754" cy="1000217"/>
      </dsp:txXfrm>
    </dsp:sp>
    <dsp:sp modelId="{0587AF15-6AF6-430F-B6A5-5F5F8D13F59D}">
      <dsp:nvSpPr>
        <dsp:cNvPr id="0" name=""/>
        <dsp:cNvSpPr/>
      </dsp:nvSpPr>
      <dsp:spPr>
        <a:xfrm>
          <a:off x="4605758" y="561193"/>
          <a:ext cx="1981600" cy="1040159"/>
        </a:xfrm>
        <a:prstGeom prst="rect">
          <a:avLst/>
        </a:prstGeom>
        <a:solidFill>
          <a:srgbClr val="36488C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000" i="0" kern="1200">
              <a:latin typeface="Palatino Linotype"/>
            </a:rPr>
            <a:t>Aguardando Integração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000" i="0" kern="1200">
              <a:latin typeface="Palatino Linotype"/>
            </a:rPr>
            <a:t>(W)</a:t>
          </a:r>
        </a:p>
      </dsp:txBody>
      <dsp:txXfrm>
        <a:off x="4605758" y="561193"/>
        <a:ext cx="1981600" cy="1040159"/>
      </dsp:txXfrm>
    </dsp:sp>
    <dsp:sp modelId="{FDEF7C29-6EBF-4CB6-B36D-5557922847BA}">
      <dsp:nvSpPr>
        <dsp:cNvPr id="0" name=""/>
        <dsp:cNvSpPr/>
      </dsp:nvSpPr>
      <dsp:spPr>
        <a:xfrm>
          <a:off x="6829904" y="563958"/>
          <a:ext cx="1613609" cy="1040159"/>
        </a:xfrm>
        <a:prstGeom prst="rect">
          <a:avLst/>
        </a:prstGeom>
        <a:solidFill>
          <a:srgbClr val="36488C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000" i="0" kern="1200">
              <a:latin typeface="Palatino Linotype"/>
            </a:rPr>
            <a:t>Aguardando Assinatura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000" i="0" kern="1200">
              <a:latin typeface="Palatino Linotype"/>
            </a:rPr>
            <a:t>(A)</a:t>
          </a:r>
        </a:p>
      </dsp:txBody>
      <dsp:txXfrm>
        <a:off x="6829904" y="563958"/>
        <a:ext cx="1613609" cy="1040159"/>
      </dsp:txXfrm>
    </dsp:sp>
    <dsp:sp modelId="{EC973164-A053-4B11-A4C9-282FCD85D4B9}">
      <dsp:nvSpPr>
        <dsp:cNvPr id="0" name=""/>
        <dsp:cNvSpPr/>
      </dsp:nvSpPr>
      <dsp:spPr>
        <a:xfrm>
          <a:off x="8686059" y="563958"/>
          <a:ext cx="1499758" cy="1040159"/>
        </a:xfrm>
        <a:prstGeom prst="rect">
          <a:avLst/>
        </a:prstGeom>
        <a:solidFill>
          <a:srgbClr val="36488C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000" i="0" kern="1200">
              <a:latin typeface="Palatino Linotype"/>
            </a:rPr>
            <a:t>Processada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000" i="0" kern="1200">
              <a:latin typeface="Palatino Linotype"/>
            </a:rPr>
            <a:t>(P)</a:t>
          </a:r>
        </a:p>
      </dsp:txBody>
      <dsp:txXfrm>
        <a:off x="8686059" y="563958"/>
        <a:ext cx="1499758" cy="1040159"/>
      </dsp:txXfrm>
    </dsp:sp>
    <dsp:sp modelId="{11CF5AAA-7F8A-4551-BDD4-5AAD666F5994}">
      <dsp:nvSpPr>
        <dsp:cNvPr id="0" name=""/>
        <dsp:cNvSpPr/>
      </dsp:nvSpPr>
      <dsp:spPr>
        <a:xfrm>
          <a:off x="10428364" y="0"/>
          <a:ext cx="1354958" cy="1040159"/>
        </a:xfrm>
        <a:prstGeom prst="rect">
          <a:avLst/>
        </a:prstGeom>
        <a:solidFill>
          <a:srgbClr val="36488C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000" i="0" kern="1200">
              <a:latin typeface="Palatino Linotype"/>
            </a:rPr>
            <a:t>Cancelada a pedido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000" i="0" kern="1200">
              <a:latin typeface="Palatino Linotype"/>
            </a:rPr>
            <a:t>(C)</a:t>
          </a:r>
        </a:p>
      </dsp:txBody>
      <dsp:txXfrm>
        <a:off x="10428364" y="0"/>
        <a:ext cx="1354958" cy="1040159"/>
      </dsp:txXfrm>
    </dsp:sp>
    <dsp:sp modelId="{FB3114BC-2F24-4E1E-9F53-2DBED17510ED}">
      <dsp:nvSpPr>
        <dsp:cNvPr id="0" name=""/>
        <dsp:cNvSpPr/>
      </dsp:nvSpPr>
      <dsp:spPr>
        <a:xfrm>
          <a:off x="10428691" y="1170974"/>
          <a:ext cx="1333311" cy="1040159"/>
        </a:xfrm>
        <a:prstGeom prst="rect">
          <a:avLst/>
        </a:prstGeom>
        <a:solidFill>
          <a:srgbClr val="36488C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000" i="0" kern="1200">
              <a:latin typeface="Palatino Linotype"/>
            </a:rPr>
            <a:t>Rejeitada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000" i="0" kern="1200">
              <a:latin typeface="Palatino Linotype"/>
            </a:rPr>
            <a:t>(D)</a:t>
          </a:r>
        </a:p>
      </dsp:txBody>
      <dsp:txXfrm>
        <a:off x="10428691" y="1170974"/>
        <a:ext cx="1333311" cy="1040159"/>
      </dsp:txXfrm>
    </dsp:sp>
    <dsp:sp modelId="{7F1ECEE1-8057-42AF-9266-B1A54A91DEFC}">
      <dsp:nvSpPr>
        <dsp:cNvPr id="0" name=""/>
        <dsp:cNvSpPr/>
      </dsp:nvSpPr>
      <dsp:spPr>
        <a:xfrm>
          <a:off x="4605758" y="2503390"/>
          <a:ext cx="1662494" cy="1040159"/>
        </a:xfrm>
        <a:prstGeom prst="rect">
          <a:avLst/>
        </a:prstGeom>
        <a:solidFill>
          <a:srgbClr val="36488C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000" i="0" kern="1200" dirty="0">
              <a:latin typeface="Palatino Linotype"/>
            </a:rPr>
            <a:t>Inconsistente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000" i="0" kern="1200" dirty="0">
              <a:latin typeface="Palatino Linotype"/>
            </a:rPr>
            <a:t>(I)</a:t>
          </a:r>
        </a:p>
      </dsp:txBody>
      <dsp:txXfrm>
        <a:off x="4605758" y="2503390"/>
        <a:ext cx="1662494" cy="1040159"/>
      </dsp:txXfrm>
    </dsp:sp>
    <dsp:sp modelId="{8228E9D9-1578-4AD7-9E9C-9DFC20C5C217}">
      <dsp:nvSpPr>
        <dsp:cNvPr id="0" name=""/>
        <dsp:cNvSpPr/>
      </dsp:nvSpPr>
      <dsp:spPr>
        <a:xfrm>
          <a:off x="6843256" y="2504814"/>
          <a:ext cx="1530101" cy="1040159"/>
        </a:xfrm>
        <a:prstGeom prst="rect">
          <a:avLst/>
        </a:prstGeom>
        <a:solidFill>
          <a:srgbClr val="36488C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000" i="0" kern="1200">
              <a:latin typeface="Palatino Linotype"/>
            </a:rPr>
            <a:t>Cancelada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000" i="0" kern="1200">
              <a:latin typeface="Palatino Linotype"/>
            </a:rPr>
            <a:t>(C)</a:t>
          </a:r>
        </a:p>
      </dsp:txBody>
      <dsp:txXfrm>
        <a:off x="6843256" y="2504814"/>
        <a:ext cx="1530101" cy="1040159"/>
      </dsp:txXfrm>
    </dsp:sp>
    <dsp:sp modelId="{A5021F59-CA1F-4C02-9ABB-AE0B5648FDC5}">
      <dsp:nvSpPr>
        <dsp:cNvPr id="0" name=""/>
        <dsp:cNvSpPr/>
      </dsp:nvSpPr>
      <dsp:spPr>
        <a:xfrm>
          <a:off x="2496457" y="3296876"/>
          <a:ext cx="1662494" cy="1040159"/>
        </a:xfrm>
        <a:prstGeom prst="rect">
          <a:avLst/>
        </a:prstGeom>
        <a:solidFill>
          <a:srgbClr val="36488C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000" i="0" kern="1200">
              <a:latin typeface="Palatino Linotype"/>
            </a:rPr>
            <a:t>Em Análise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000" i="0" kern="1200">
              <a:latin typeface="Palatino Linotype"/>
            </a:rPr>
            <a:t>(Y)</a:t>
          </a:r>
        </a:p>
      </dsp:txBody>
      <dsp:txXfrm>
        <a:off x="2496457" y="3296876"/>
        <a:ext cx="1662494" cy="10401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9807A5-0FFB-4E98-9AAD-D16F367FC8C8}">
      <dsp:nvSpPr>
        <dsp:cNvPr id="0" name=""/>
        <dsp:cNvSpPr/>
      </dsp:nvSpPr>
      <dsp:spPr>
        <a:xfrm>
          <a:off x="5416348" y="4493481"/>
          <a:ext cx="55657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6579" y="45720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latin typeface="ZapfHumnst BT" panose="020B0502050508020304" pitchFamily="34" charset="0"/>
          </a:endParaRPr>
        </a:p>
      </dsp:txBody>
      <dsp:txXfrm>
        <a:off x="5680723" y="4525287"/>
        <a:ext cx="27828" cy="27828"/>
      </dsp:txXfrm>
    </dsp:sp>
    <dsp:sp modelId="{71DFB9FA-C60D-472D-BC7C-16D82F28B17A}">
      <dsp:nvSpPr>
        <dsp:cNvPr id="0" name=""/>
        <dsp:cNvSpPr/>
      </dsp:nvSpPr>
      <dsp:spPr>
        <a:xfrm>
          <a:off x="2829480" y="3463417"/>
          <a:ext cx="556579" cy="10757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8289" y="0"/>
              </a:lnTo>
              <a:lnTo>
                <a:pt x="278289" y="1075784"/>
              </a:lnTo>
              <a:lnTo>
                <a:pt x="556579" y="1075784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latin typeface="ZapfHumnst BT" panose="020B0502050508020304" pitchFamily="34" charset="0"/>
          </a:endParaRPr>
        </a:p>
      </dsp:txBody>
      <dsp:txXfrm>
        <a:off x="3077488" y="3971028"/>
        <a:ext cx="60561" cy="60561"/>
      </dsp:txXfrm>
    </dsp:sp>
    <dsp:sp modelId="{C04FD069-7A4D-4350-AF8F-941E63282360}">
      <dsp:nvSpPr>
        <dsp:cNvPr id="0" name=""/>
        <dsp:cNvSpPr/>
      </dsp:nvSpPr>
      <dsp:spPr>
        <a:xfrm>
          <a:off x="9428170" y="3094145"/>
          <a:ext cx="710760" cy="5613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5380" y="0"/>
              </a:lnTo>
              <a:lnTo>
                <a:pt x="355380" y="561343"/>
              </a:lnTo>
              <a:lnTo>
                <a:pt x="710760" y="561343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latin typeface="ZapfHumnst BT" panose="020B0502050508020304" pitchFamily="34" charset="0"/>
          </a:endParaRPr>
        </a:p>
      </dsp:txBody>
      <dsp:txXfrm>
        <a:off x="9760908" y="3352174"/>
        <a:ext cx="45284" cy="45284"/>
      </dsp:txXfrm>
    </dsp:sp>
    <dsp:sp modelId="{7572ECC2-4FFC-4189-80BC-D10D1501071C}">
      <dsp:nvSpPr>
        <dsp:cNvPr id="0" name=""/>
        <dsp:cNvSpPr/>
      </dsp:nvSpPr>
      <dsp:spPr>
        <a:xfrm>
          <a:off x="9428170" y="2475035"/>
          <a:ext cx="708107" cy="619109"/>
        </a:xfrm>
        <a:custGeom>
          <a:avLst/>
          <a:gdLst/>
          <a:ahLst/>
          <a:cxnLst/>
          <a:rect l="0" t="0" r="0" b="0"/>
          <a:pathLst>
            <a:path>
              <a:moveTo>
                <a:pt x="0" y="619109"/>
              </a:moveTo>
              <a:lnTo>
                <a:pt x="354053" y="619109"/>
              </a:lnTo>
              <a:lnTo>
                <a:pt x="354053" y="0"/>
              </a:lnTo>
              <a:lnTo>
                <a:pt x="708107" y="0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latin typeface="ZapfHumnst BT" panose="020B0502050508020304" pitchFamily="34" charset="0"/>
          </a:endParaRPr>
        </a:p>
      </dsp:txBody>
      <dsp:txXfrm>
        <a:off x="9758709" y="2761075"/>
        <a:ext cx="47029" cy="47029"/>
      </dsp:txXfrm>
    </dsp:sp>
    <dsp:sp modelId="{83C556DC-7E6C-4052-A9A0-467C1D6BD8CA}">
      <dsp:nvSpPr>
        <dsp:cNvPr id="0" name=""/>
        <dsp:cNvSpPr/>
      </dsp:nvSpPr>
      <dsp:spPr>
        <a:xfrm>
          <a:off x="7556144" y="3048425"/>
          <a:ext cx="41131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11311" y="45720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latin typeface="ZapfHumnst BT" panose="020B0502050508020304" pitchFamily="34" charset="0"/>
          </a:endParaRPr>
        </a:p>
      </dsp:txBody>
      <dsp:txXfrm>
        <a:off x="7751517" y="3083862"/>
        <a:ext cx="20565" cy="20565"/>
      </dsp:txXfrm>
    </dsp:sp>
    <dsp:sp modelId="{00EBC901-8727-4BFC-A74A-48176E35780D}">
      <dsp:nvSpPr>
        <dsp:cNvPr id="0" name=""/>
        <dsp:cNvSpPr/>
      </dsp:nvSpPr>
      <dsp:spPr>
        <a:xfrm>
          <a:off x="5056241" y="2567766"/>
          <a:ext cx="556579" cy="5263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8289" y="0"/>
              </a:lnTo>
              <a:lnTo>
                <a:pt x="278289" y="526378"/>
              </a:lnTo>
              <a:lnTo>
                <a:pt x="556579" y="526378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latin typeface="ZapfHumnst BT" panose="020B0502050508020304" pitchFamily="34" charset="0"/>
          </a:endParaRPr>
        </a:p>
      </dsp:txBody>
      <dsp:txXfrm>
        <a:off x="5315379" y="2811804"/>
        <a:ext cx="38303" cy="38303"/>
      </dsp:txXfrm>
    </dsp:sp>
    <dsp:sp modelId="{6BDB6E66-1983-4ADA-92D9-AB1056AD7A44}">
      <dsp:nvSpPr>
        <dsp:cNvPr id="0" name=""/>
        <dsp:cNvSpPr/>
      </dsp:nvSpPr>
      <dsp:spPr>
        <a:xfrm>
          <a:off x="5056241" y="1946595"/>
          <a:ext cx="556579" cy="621171"/>
        </a:xfrm>
        <a:custGeom>
          <a:avLst/>
          <a:gdLst/>
          <a:ahLst/>
          <a:cxnLst/>
          <a:rect l="0" t="0" r="0" b="0"/>
          <a:pathLst>
            <a:path>
              <a:moveTo>
                <a:pt x="0" y="621171"/>
              </a:moveTo>
              <a:lnTo>
                <a:pt x="278289" y="621171"/>
              </a:lnTo>
              <a:lnTo>
                <a:pt x="278289" y="0"/>
              </a:lnTo>
              <a:lnTo>
                <a:pt x="556579" y="0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latin typeface="ZapfHumnst BT" panose="020B0502050508020304" pitchFamily="34" charset="0"/>
          </a:endParaRPr>
        </a:p>
      </dsp:txBody>
      <dsp:txXfrm>
        <a:off x="5313680" y="2236329"/>
        <a:ext cx="41702" cy="41702"/>
      </dsp:txXfrm>
    </dsp:sp>
    <dsp:sp modelId="{667A7ABF-8C53-4A0E-AD22-DC99885EE87B}">
      <dsp:nvSpPr>
        <dsp:cNvPr id="0" name=""/>
        <dsp:cNvSpPr/>
      </dsp:nvSpPr>
      <dsp:spPr>
        <a:xfrm>
          <a:off x="2829480" y="2567766"/>
          <a:ext cx="556579" cy="895651"/>
        </a:xfrm>
        <a:custGeom>
          <a:avLst/>
          <a:gdLst/>
          <a:ahLst/>
          <a:cxnLst/>
          <a:rect l="0" t="0" r="0" b="0"/>
          <a:pathLst>
            <a:path>
              <a:moveTo>
                <a:pt x="0" y="895651"/>
              </a:moveTo>
              <a:lnTo>
                <a:pt x="278289" y="895651"/>
              </a:lnTo>
              <a:lnTo>
                <a:pt x="278289" y="0"/>
              </a:lnTo>
              <a:lnTo>
                <a:pt x="556579" y="0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latin typeface="ZapfHumnst BT" panose="020B0502050508020304" pitchFamily="34" charset="0"/>
          </a:endParaRPr>
        </a:p>
      </dsp:txBody>
      <dsp:txXfrm>
        <a:off x="3081407" y="2989229"/>
        <a:ext cx="52725" cy="52725"/>
      </dsp:txXfrm>
    </dsp:sp>
    <dsp:sp modelId="{83817237-826C-4A68-A44E-EE7FEFA298A8}">
      <dsp:nvSpPr>
        <dsp:cNvPr id="0" name=""/>
        <dsp:cNvSpPr/>
      </dsp:nvSpPr>
      <dsp:spPr>
        <a:xfrm>
          <a:off x="809404" y="2189201"/>
          <a:ext cx="556579" cy="12742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8289" y="0"/>
              </a:lnTo>
              <a:lnTo>
                <a:pt x="278289" y="1274216"/>
              </a:lnTo>
              <a:lnTo>
                <a:pt x="556579" y="1274216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latin typeface="ZapfHumnst BT" panose="020B0502050508020304" pitchFamily="34" charset="0"/>
          </a:endParaRPr>
        </a:p>
      </dsp:txBody>
      <dsp:txXfrm>
        <a:off x="1052932" y="2791547"/>
        <a:ext cx="69523" cy="69523"/>
      </dsp:txXfrm>
    </dsp:sp>
    <dsp:sp modelId="{774502CD-DE1A-4F1F-AAB1-67D058AB806C}">
      <dsp:nvSpPr>
        <dsp:cNvPr id="0" name=""/>
        <dsp:cNvSpPr/>
      </dsp:nvSpPr>
      <dsp:spPr>
        <a:xfrm>
          <a:off x="2847318" y="844219"/>
          <a:ext cx="55657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56579" y="45720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>
            <a:latin typeface="ZapfHumnst BT" panose="020B0502050508020304" pitchFamily="34" charset="0"/>
          </a:endParaRPr>
        </a:p>
      </dsp:txBody>
      <dsp:txXfrm>
        <a:off x="3111693" y="876024"/>
        <a:ext cx="27828" cy="27828"/>
      </dsp:txXfrm>
    </dsp:sp>
    <dsp:sp modelId="{D15120AA-C450-4309-A06B-B87A7D4027B7}">
      <dsp:nvSpPr>
        <dsp:cNvPr id="0" name=""/>
        <dsp:cNvSpPr/>
      </dsp:nvSpPr>
      <dsp:spPr>
        <a:xfrm>
          <a:off x="809404" y="889939"/>
          <a:ext cx="556579" cy="1299262"/>
        </a:xfrm>
        <a:custGeom>
          <a:avLst/>
          <a:gdLst/>
          <a:ahLst/>
          <a:cxnLst/>
          <a:rect l="0" t="0" r="0" b="0"/>
          <a:pathLst>
            <a:path>
              <a:moveTo>
                <a:pt x="0" y="1299262"/>
              </a:moveTo>
              <a:lnTo>
                <a:pt x="278289" y="1299262"/>
              </a:lnTo>
              <a:lnTo>
                <a:pt x="278289" y="0"/>
              </a:lnTo>
              <a:lnTo>
                <a:pt x="556579" y="0"/>
              </a:lnTo>
            </a:path>
          </a:pathLst>
        </a:custGeom>
        <a:noFill/>
        <a:ln w="127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kern="1200">
            <a:latin typeface="ZapfHumnst BT" panose="020B0502050508020304" pitchFamily="34" charset="0"/>
          </a:endParaRPr>
        </a:p>
      </dsp:txBody>
      <dsp:txXfrm>
        <a:off x="1052357" y="1504233"/>
        <a:ext cx="70672" cy="70672"/>
      </dsp:txXfrm>
    </dsp:sp>
    <dsp:sp modelId="{106C2306-DEA5-40B1-AB41-ECCA7056676E}">
      <dsp:nvSpPr>
        <dsp:cNvPr id="0" name=""/>
        <dsp:cNvSpPr/>
      </dsp:nvSpPr>
      <dsp:spPr>
        <a:xfrm rot="16200000">
          <a:off x="-593656" y="1788956"/>
          <a:ext cx="2005631" cy="800489"/>
        </a:xfrm>
        <a:prstGeom prst="rect">
          <a:avLst/>
        </a:prstGeom>
        <a:solidFill>
          <a:srgbClr val="36488C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>
              <a:latin typeface="ZapfHumnst BT" panose="020B0502050508020304" pitchFamily="34" charset="0"/>
            </a:rPr>
            <a:t>Remessa Processada</a:t>
          </a:r>
        </a:p>
      </dsp:txBody>
      <dsp:txXfrm>
        <a:off x="-593656" y="1788956"/>
        <a:ext cx="2005631" cy="800489"/>
      </dsp:txXfrm>
    </dsp:sp>
    <dsp:sp modelId="{75634942-8ACC-4CA6-9D54-2B5F9447021A}">
      <dsp:nvSpPr>
        <dsp:cNvPr id="0" name=""/>
        <dsp:cNvSpPr/>
      </dsp:nvSpPr>
      <dsp:spPr>
        <a:xfrm>
          <a:off x="1365983" y="490763"/>
          <a:ext cx="1481335" cy="798351"/>
        </a:xfrm>
        <a:prstGeom prst="rect">
          <a:avLst/>
        </a:prstGeom>
        <a:solidFill>
          <a:srgbClr val="36488C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000" kern="1200">
              <a:latin typeface="ZapfHumnst BT" panose="020B0502050508020304" pitchFamily="34" charset="0"/>
            </a:rPr>
            <a:t>Dentro do Prazo Legal</a:t>
          </a:r>
          <a:endParaRPr lang="pt-BR" sz="2000" i="0" kern="1200">
            <a:latin typeface="ZapfHumnst BT" panose="020B0502050508020304" pitchFamily="34" charset="0"/>
          </a:endParaRPr>
        </a:p>
      </dsp:txBody>
      <dsp:txXfrm>
        <a:off x="1365983" y="490763"/>
        <a:ext cx="1481335" cy="798351"/>
      </dsp:txXfrm>
    </dsp:sp>
    <dsp:sp modelId="{419719C8-ABDA-4EAB-AED0-38E269499A66}">
      <dsp:nvSpPr>
        <dsp:cNvPr id="0" name=""/>
        <dsp:cNvSpPr/>
      </dsp:nvSpPr>
      <dsp:spPr>
        <a:xfrm>
          <a:off x="3403897" y="465717"/>
          <a:ext cx="2067969" cy="848443"/>
        </a:xfrm>
        <a:prstGeom prst="rect">
          <a:avLst/>
        </a:prstGeom>
        <a:solidFill>
          <a:srgbClr val="36488C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000" i="0" kern="1200">
              <a:latin typeface="ZapfHumnst BT" panose="020B0502050508020304" pitchFamily="34" charset="0"/>
            </a:rPr>
            <a:t>Reenvio reiteradas vezes</a:t>
          </a:r>
        </a:p>
      </dsp:txBody>
      <dsp:txXfrm>
        <a:off x="3403897" y="465717"/>
        <a:ext cx="2067969" cy="848443"/>
      </dsp:txXfrm>
    </dsp:sp>
    <dsp:sp modelId="{6CE4F6FA-9B0B-41ED-8D70-C63EA66E1533}">
      <dsp:nvSpPr>
        <dsp:cNvPr id="0" name=""/>
        <dsp:cNvSpPr/>
      </dsp:nvSpPr>
      <dsp:spPr>
        <a:xfrm>
          <a:off x="1365983" y="3039195"/>
          <a:ext cx="1463496" cy="848443"/>
        </a:xfrm>
        <a:prstGeom prst="rect">
          <a:avLst/>
        </a:prstGeom>
        <a:solidFill>
          <a:srgbClr val="36488C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000" i="0" kern="1200">
              <a:latin typeface="ZapfHumnst BT" panose="020B0502050508020304" pitchFamily="34" charset="0"/>
            </a:rPr>
            <a:t>Vencido o Prazo Legal</a:t>
          </a:r>
        </a:p>
      </dsp:txBody>
      <dsp:txXfrm>
        <a:off x="1365983" y="3039195"/>
        <a:ext cx="1463496" cy="848443"/>
      </dsp:txXfrm>
    </dsp:sp>
    <dsp:sp modelId="{BC0883D3-4D2F-494F-B77B-2692FA26DFF7}">
      <dsp:nvSpPr>
        <dsp:cNvPr id="0" name=""/>
        <dsp:cNvSpPr/>
      </dsp:nvSpPr>
      <dsp:spPr>
        <a:xfrm>
          <a:off x="3386059" y="2143544"/>
          <a:ext cx="1670182" cy="848443"/>
        </a:xfrm>
        <a:prstGeom prst="rect">
          <a:avLst/>
        </a:prstGeom>
        <a:solidFill>
          <a:srgbClr val="36488C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000" i="1" kern="1200">
              <a:latin typeface="ZapfHumnst BT" panose="020B0502050508020304" pitchFamily="34" charset="0"/>
            </a:rPr>
            <a:t>Status</a:t>
          </a:r>
          <a:r>
            <a:rPr lang="pt-BR" sz="2000" i="0" kern="1200">
              <a:latin typeface="ZapfHumnst BT" panose="020B0502050508020304" pitchFamily="34" charset="0"/>
            </a:rPr>
            <a:t> “Processada”</a:t>
          </a:r>
        </a:p>
      </dsp:txBody>
      <dsp:txXfrm>
        <a:off x="3386059" y="2143544"/>
        <a:ext cx="1670182" cy="848443"/>
      </dsp:txXfrm>
    </dsp:sp>
    <dsp:sp modelId="{C7489782-B411-492D-8119-595BD9C76A79}">
      <dsp:nvSpPr>
        <dsp:cNvPr id="0" name=""/>
        <dsp:cNvSpPr/>
      </dsp:nvSpPr>
      <dsp:spPr>
        <a:xfrm>
          <a:off x="5612820" y="1526272"/>
          <a:ext cx="2292966" cy="840646"/>
        </a:xfrm>
        <a:prstGeom prst="rect">
          <a:avLst/>
        </a:prstGeom>
        <a:solidFill>
          <a:srgbClr val="36488C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000" i="0" kern="1200">
              <a:latin typeface="ZapfHumnst BT" panose="020B0502050508020304" pitchFamily="34" charset="0"/>
            </a:rPr>
            <a:t>Retificação nas remessas seguintes</a:t>
          </a:r>
        </a:p>
      </dsp:txBody>
      <dsp:txXfrm>
        <a:off x="5612820" y="1526272"/>
        <a:ext cx="2292966" cy="840646"/>
      </dsp:txXfrm>
    </dsp:sp>
    <dsp:sp modelId="{ABA72CD7-2357-4AE3-AC99-CB76473A6393}">
      <dsp:nvSpPr>
        <dsp:cNvPr id="0" name=""/>
        <dsp:cNvSpPr/>
      </dsp:nvSpPr>
      <dsp:spPr>
        <a:xfrm>
          <a:off x="5612820" y="2579029"/>
          <a:ext cx="1943323" cy="1030231"/>
        </a:xfrm>
        <a:prstGeom prst="rect">
          <a:avLst/>
        </a:prstGeom>
        <a:solidFill>
          <a:srgbClr val="36488C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000" i="0" kern="1200">
              <a:latin typeface="ZapfHumnst BT" panose="020B0502050508020304" pitchFamily="34" charset="0"/>
            </a:rPr>
            <a:t>Solicitação de Cancelamento</a:t>
          </a:r>
        </a:p>
      </dsp:txBody>
      <dsp:txXfrm>
        <a:off x="5612820" y="2579029"/>
        <a:ext cx="1943323" cy="1030231"/>
      </dsp:txXfrm>
    </dsp:sp>
    <dsp:sp modelId="{D621B5D3-2358-443D-8A40-814029A78E79}">
      <dsp:nvSpPr>
        <dsp:cNvPr id="0" name=""/>
        <dsp:cNvSpPr/>
      </dsp:nvSpPr>
      <dsp:spPr>
        <a:xfrm>
          <a:off x="7967456" y="2551968"/>
          <a:ext cx="1460713" cy="1084353"/>
        </a:xfrm>
        <a:prstGeom prst="rect">
          <a:avLst/>
        </a:prstGeom>
        <a:solidFill>
          <a:srgbClr val="36488C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000" i="0" kern="1200">
              <a:latin typeface="ZapfHumnst BT" panose="020B0502050508020304" pitchFamily="34" charset="0"/>
            </a:rPr>
            <a:t>Análise Técnica p/ autorização</a:t>
          </a:r>
        </a:p>
      </dsp:txBody>
      <dsp:txXfrm>
        <a:off x="7967456" y="2551968"/>
        <a:ext cx="1460713" cy="1084353"/>
      </dsp:txXfrm>
    </dsp:sp>
    <dsp:sp modelId="{5900E249-E9F3-4421-AC48-622A92E10F35}">
      <dsp:nvSpPr>
        <dsp:cNvPr id="0" name=""/>
        <dsp:cNvSpPr/>
      </dsp:nvSpPr>
      <dsp:spPr>
        <a:xfrm>
          <a:off x="10136278" y="2019748"/>
          <a:ext cx="1834707" cy="910575"/>
        </a:xfrm>
        <a:prstGeom prst="rect">
          <a:avLst/>
        </a:prstGeom>
        <a:solidFill>
          <a:srgbClr val="36488C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000" i="0" kern="1200">
              <a:latin typeface="ZapfHumnst BT" panose="020B0502050508020304" pitchFamily="34" charset="0"/>
            </a:rPr>
            <a:t>Reenvio em até 10 dias úteis</a:t>
          </a:r>
        </a:p>
      </dsp:txBody>
      <dsp:txXfrm>
        <a:off x="10136278" y="2019748"/>
        <a:ext cx="1834707" cy="910575"/>
      </dsp:txXfrm>
    </dsp:sp>
    <dsp:sp modelId="{5DC23634-22AB-4FEB-A18E-C9FD4FACFD59}">
      <dsp:nvSpPr>
        <dsp:cNvPr id="0" name=""/>
        <dsp:cNvSpPr/>
      </dsp:nvSpPr>
      <dsp:spPr>
        <a:xfrm>
          <a:off x="10138931" y="3231266"/>
          <a:ext cx="1841970" cy="848443"/>
        </a:xfrm>
        <a:prstGeom prst="rect">
          <a:avLst/>
        </a:prstGeom>
        <a:solidFill>
          <a:srgbClr val="36488C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000" i="0" kern="1200">
              <a:latin typeface="ZapfHumnst BT" panose="020B0502050508020304" pitchFamily="34" charset="0"/>
            </a:rPr>
            <a:t>Registros nos meses seguintes</a:t>
          </a:r>
        </a:p>
      </dsp:txBody>
      <dsp:txXfrm>
        <a:off x="10138931" y="3231266"/>
        <a:ext cx="1841970" cy="848443"/>
      </dsp:txXfrm>
    </dsp:sp>
    <dsp:sp modelId="{C90FB7F4-55AD-491F-96A5-6995659C97AF}">
      <dsp:nvSpPr>
        <dsp:cNvPr id="0" name=""/>
        <dsp:cNvSpPr/>
      </dsp:nvSpPr>
      <dsp:spPr>
        <a:xfrm>
          <a:off x="3386059" y="4028565"/>
          <a:ext cx="2030289" cy="1021271"/>
        </a:xfrm>
        <a:prstGeom prst="rect">
          <a:avLst/>
        </a:prstGeom>
        <a:solidFill>
          <a:srgbClr val="36488C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000" i="0" kern="1200">
              <a:latin typeface="ZapfHumnst BT" panose="020B0502050508020304" pitchFamily="34" charset="0"/>
            </a:rPr>
            <a:t>PC Inconsistente, Cancelada ou Não Entregue</a:t>
          </a:r>
        </a:p>
      </dsp:txBody>
      <dsp:txXfrm>
        <a:off x="3386059" y="4028565"/>
        <a:ext cx="2030289" cy="1021271"/>
      </dsp:txXfrm>
    </dsp:sp>
    <dsp:sp modelId="{D138D2C7-1E79-467E-8BA4-7D71F0B15064}">
      <dsp:nvSpPr>
        <dsp:cNvPr id="0" name=""/>
        <dsp:cNvSpPr/>
      </dsp:nvSpPr>
      <dsp:spPr>
        <a:xfrm>
          <a:off x="5972927" y="4114979"/>
          <a:ext cx="2782895" cy="848443"/>
        </a:xfrm>
        <a:prstGeom prst="rect">
          <a:avLst/>
        </a:prstGeom>
        <a:solidFill>
          <a:srgbClr val="36488C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000" i="0" kern="1200">
              <a:latin typeface="ZapfHumnst BT" panose="020B0502050508020304" pitchFamily="34" charset="0"/>
            </a:rPr>
            <a:t>Enviada Normalmente (com atraso)</a:t>
          </a:r>
        </a:p>
      </dsp:txBody>
      <dsp:txXfrm>
        <a:off x="5972927" y="4114979"/>
        <a:ext cx="2782895" cy="84844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1C3847-15BD-45F2-A28A-D8C5EB45FFB3}">
      <dsp:nvSpPr>
        <dsp:cNvPr id="0" name=""/>
        <dsp:cNvSpPr/>
      </dsp:nvSpPr>
      <dsp:spPr>
        <a:xfrm>
          <a:off x="0" y="534419"/>
          <a:ext cx="11155680" cy="1984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805" tIns="749808" rIns="865805" bIns="142240" numCol="1" spcCol="1270" anchor="t" anchorCtr="0">
          <a:noAutofit/>
        </a:bodyPr>
        <a:lstStyle/>
        <a:p>
          <a:pPr marL="442913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u="none" kern="12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Poppins" panose="00000500000000000000" pitchFamily="2" charset="0"/>
              <a:ea typeface="+mj-ea"/>
              <a:cs typeface="Poppins" panose="00000500000000000000" pitchFamily="2" charset="0"/>
            </a:rPr>
            <a:t>Hélcio Soares</a:t>
          </a:r>
          <a:br>
            <a:rPr lang="pt-BR" sz="2000" u="none" kern="12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Poppins" panose="00000500000000000000" pitchFamily="2" charset="0"/>
              <a:ea typeface="+mj-ea"/>
              <a:cs typeface="Poppins" panose="00000500000000000000" pitchFamily="2" charset="0"/>
            </a:rPr>
          </a:br>
          <a:r>
            <a:rPr lang="pt-BR" sz="2000" u="none" kern="1200" dirty="0" err="1">
              <a:solidFill>
                <a:schemeClr val="tx1">
                  <a:lumMod val="50000"/>
                  <a:lumOff val="50000"/>
                </a:schemeClr>
              </a:solidFill>
              <a:effectLst/>
              <a:latin typeface="Poppins" panose="00000500000000000000" pitchFamily="2" charset="0"/>
              <a:ea typeface="+mj-ea"/>
              <a:cs typeface="Poppins" panose="00000500000000000000" pitchFamily="2" charset="0"/>
            </a:rPr>
            <a:t>Mazerine</a:t>
          </a:r>
          <a:r>
            <a:rPr lang="pt-BR" sz="2000" u="none" kern="12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Poppins" panose="00000500000000000000" pitchFamily="2" charset="0"/>
              <a:ea typeface="+mj-ea"/>
              <a:cs typeface="Poppins" panose="00000500000000000000" pitchFamily="2" charset="0"/>
            </a:rPr>
            <a:t> Cruz</a:t>
          </a:r>
        </a:p>
        <a:p>
          <a:pPr marL="442913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u="none" kern="1200">
              <a:solidFill>
                <a:schemeClr val="tx1">
                  <a:lumMod val="50000"/>
                  <a:lumOff val="50000"/>
                </a:schemeClr>
              </a:solidFill>
              <a:effectLst/>
              <a:latin typeface="Poppins" panose="00000500000000000000" pitchFamily="2" charset="0"/>
              <a:ea typeface="+mj-ea"/>
              <a:cs typeface="Poppins" panose="00000500000000000000" pitchFamily="2" charset="0"/>
            </a:rPr>
            <a:t>Tércio Rabelo</a:t>
          </a:r>
        </a:p>
      </dsp:txBody>
      <dsp:txXfrm>
        <a:off x="0" y="534419"/>
        <a:ext cx="11155680" cy="1984500"/>
      </dsp:txXfrm>
    </dsp:sp>
    <dsp:sp modelId="{6D5053F0-1053-4127-BFA3-8ABD803BA132}">
      <dsp:nvSpPr>
        <dsp:cNvPr id="0" name=""/>
        <dsp:cNvSpPr/>
      </dsp:nvSpPr>
      <dsp:spPr>
        <a:xfrm>
          <a:off x="557784" y="3059"/>
          <a:ext cx="7808976" cy="106272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161" tIns="0" rIns="295161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kern="1200">
              <a:latin typeface="Poppins" panose="00000500000000000000" pitchFamily="2" charset="0"/>
              <a:cs typeface="Poppins" panose="00000500000000000000" pitchFamily="2" charset="0"/>
            </a:rPr>
            <a:t>Equipe Técnica</a:t>
          </a:r>
        </a:p>
      </dsp:txBody>
      <dsp:txXfrm>
        <a:off x="609662" y="54937"/>
        <a:ext cx="7705220" cy="958964"/>
      </dsp:txXfrm>
    </dsp:sp>
    <dsp:sp modelId="{AE2757DB-EAC8-4FE8-BC19-FB0968742CF3}">
      <dsp:nvSpPr>
        <dsp:cNvPr id="0" name=""/>
        <dsp:cNvSpPr/>
      </dsp:nvSpPr>
      <dsp:spPr>
        <a:xfrm>
          <a:off x="0" y="3244680"/>
          <a:ext cx="11155680" cy="1644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5805" tIns="749808" rIns="865805" bIns="142240" numCol="1" spcCol="1270" anchor="t" anchorCtr="0">
          <a:noAutofit/>
        </a:bodyPr>
        <a:lstStyle/>
        <a:p>
          <a:pPr marL="442913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kern="1200" dirty="0">
              <a:solidFill>
                <a:prstClr val="black">
                  <a:lumMod val="50000"/>
                  <a:lumOff val="50000"/>
                </a:prstClr>
              </a:solidFill>
              <a:effectLst/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suporte@tce.pi.gov.br</a:t>
          </a:r>
        </a:p>
        <a:p>
          <a:pPr marL="442913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kern="1200" dirty="0">
              <a:solidFill>
                <a:prstClr val="black">
                  <a:lumMod val="50000"/>
                  <a:lumOff val="50000"/>
                </a:prstClr>
              </a:solidFill>
              <a:effectLst/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Telefones: (86) 3215-3982 ou 3215-3984.</a:t>
          </a:r>
        </a:p>
      </dsp:txBody>
      <dsp:txXfrm>
        <a:off x="0" y="3244680"/>
        <a:ext cx="11155680" cy="1644300"/>
      </dsp:txXfrm>
    </dsp:sp>
    <dsp:sp modelId="{6CF31951-77C0-4A2E-9662-F287D828D1D4}">
      <dsp:nvSpPr>
        <dsp:cNvPr id="0" name=""/>
        <dsp:cNvSpPr/>
      </dsp:nvSpPr>
      <dsp:spPr>
        <a:xfrm>
          <a:off x="557784" y="2713320"/>
          <a:ext cx="7808976" cy="106272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5161" tIns="0" rIns="295161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b="1" kern="1200">
              <a:solidFill>
                <a:prstClr val="white"/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rPr>
            <a:t>Suporte Técnico</a:t>
          </a:r>
        </a:p>
      </dsp:txBody>
      <dsp:txXfrm>
        <a:off x="609662" y="2765198"/>
        <a:ext cx="7705220" cy="9589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ADA45E2A-8A14-4862-3CD7-603CC0060A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10B7411-81C4-F726-17DC-5B9AC17C4A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184601B-4430-47A3-921F-441A6B3483DF}" type="datetimeFigureOut">
              <a:rPr lang="pt-BR"/>
              <a:pPr>
                <a:defRPr/>
              </a:pPr>
              <a:t>08/11/2024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1876451-489A-2478-EE35-64F6D59236E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0B7FD9F-6ABC-6D3F-6503-A45125721AD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ACE4185-FD36-44A9-A4F7-497C90B54D1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684B8365-862F-E445-D088-30562A0055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9254FFA-2D56-13E3-61D7-C344C6EBB67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DC589B1-49AD-4200-A9DC-8CDE0FE76507}" type="datetimeFigureOut">
              <a:rPr lang="pt-BR"/>
              <a:pPr>
                <a:defRPr/>
              </a:pPr>
              <a:t>08/11/2024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40BBE650-CBE1-5EE6-B02D-6FBF9F8A4D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E4A856A2-C5AD-D7F2-5D39-235D4EE207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/>
              <a:t>Clique para editar os estilos de texto Mestres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EB28C7A-224F-545A-2BB9-925C35E2633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F222DB7-B679-5EC8-8FF1-D12BF0E439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386C9B6-CB00-43B9-BFE2-4284BBCA8126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6C9B6-CB00-43B9-BFE2-4284BBCA8126}" type="slidenum">
              <a:rPr lang="pt-BR" altLang="pt-BR" smtClean="0"/>
              <a:pPr/>
              <a:t>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62560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6C9B6-CB00-43B9-BFE2-4284BBCA8126}" type="slidenum">
              <a:rPr lang="pt-BR" altLang="pt-BR" smtClean="0"/>
              <a:pPr/>
              <a:t>11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27172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6C9B6-CB00-43B9-BFE2-4284BBCA8126}" type="slidenum">
              <a:rPr lang="pt-BR" altLang="pt-BR" smtClean="0"/>
              <a:pPr/>
              <a:t>17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277111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52939-D71D-6EB1-58DD-A545E4BCD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F5C334E-6BE2-F020-E949-B48F87DDE7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7EE5B95-C0DC-3CC6-77EC-BC8E71AA54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111C476-4BB4-19F4-6366-7F0644509F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6C9B6-CB00-43B9-BFE2-4284BBCA8126}" type="slidenum">
              <a:rPr lang="pt-BR" altLang="pt-BR" smtClean="0"/>
              <a:pPr/>
              <a:t>18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18332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F9DBC-A118-9721-A0AA-71AB556F7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560C3F2-2866-60B3-56F6-B2E4A987A6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3FF717C-EEF5-497F-E8C6-3C2D105A68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EB39444-4A70-118F-5CDC-4EE682F595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6C9B6-CB00-43B9-BFE2-4284BBCA8126}" type="slidenum">
              <a:rPr lang="pt-BR" altLang="pt-BR" smtClean="0"/>
              <a:pPr/>
              <a:t>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40094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252911-103E-8B70-29F5-942B90545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E614ABE-503B-69B6-1353-C5F065AFF7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C99F1FE-9C84-450E-06EA-2016C067F8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144EE64-6892-6DC4-5DEA-2E896B4D6F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6C9B6-CB00-43B9-BFE2-4284BBCA8126}" type="slidenum">
              <a:rPr lang="pt-BR" altLang="pt-BR" smtClean="0"/>
              <a:pPr/>
              <a:t>4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28662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7A0EB-F107-E1B9-F8DD-50C9F75DC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46442C2-543C-D6F5-803C-07BFD6370B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6B936E0-5A6C-7F67-9763-293676D37E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5A5A165-94BC-D203-631F-C9F2A71583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6C9B6-CB00-43B9-BFE2-4284BBCA8126}" type="slidenum">
              <a:rPr lang="pt-BR" altLang="pt-BR" smtClean="0"/>
              <a:pPr/>
              <a:t>5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87237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6C9B6-CB00-43B9-BFE2-4284BBCA8126}" type="slidenum">
              <a:rPr lang="pt-BR" altLang="pt-BR" smtClean="0"/>
              <a:pPr/>
              <a:t>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97415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D220D-B1B8-8B74-4F44-AC91DF8B1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9A7DE62-0239-BAAE-833D-5696BA7E5C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0E210F6-5E49-9A6D-54A9-8D70C5DD24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D068FB0-1158-BF6C-CC7C-312AFC02D2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6C9B6-CB00-43B9-BFE2-4284BBCA8126}" type="slidenum">
              <a:rPr lang="pt-BR" altLang="pt-BR" smtClean="0"/>
              <a:pPr/>
              <a:t>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267688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D0938-43AE-6011-E603-A37099CC8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C98A837-B571-B658-88ED-C0BCC4A937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9CF198A-0F7E-435E-EEE5-567CA87AAA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71B4633-2EBC-A050-B6CC-1950DC3F27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6C9B6-CB00-43B9-BFE2-4284BBCA8126}" type="slidenum">
              <a:rPr lang="pt-BR" altLang="pt-BR" smtClean="0"/>
              <a:pPr/>
              <a:t>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9636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ABE4B-3101-ECC2-F6ED-8B50EE965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1C170DE-8B19-534F-456F-F3BFAFF12A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6FF1E21-60C5-1684-FF9B-3CEDD72CAF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597E701-8F73-9C63-9251-34685020E2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6C9B6-CB00-43B9-BFE2-4284BBCA8126}" type="slidenum">
              <a:rPr lang="pt-BR" altLang="pt-BR" smtClean="0"/>
              <a:pPr/>
              <a:t>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05078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ABDC26-61A8-5942-AE34-3A3991C03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4FEFF55-35A4-F685-3D44-FF378A68F9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9B2CADB-9FB3-5906-D13B-F8FE15CBD1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DE5939F-C87B-CDEC-C9FE-35BB2C068B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86C9B6-CB00-43B9-BFE2-4284BBCA8126}" type="slidenum">
              <a:rPr lang="pt-BR" altLang="pt-BR" smtClean="0"/>
              <a:pPr/>
              <a:t>10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05685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>
            <a:extLst>
              <a:ext uri="{FF2B5EF4-FFF2-40B4-BE49-F238E27FC236}">
                <a16:creationId xmlns:a16="http://schemas.microsoft.com/office/drawing/2014/main" id="{273DD252-1346-3992-A481-6C5D8CF5EA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-401638"/>
            <a:ext cx="12225338" cy="456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FD2C1A2B-FDAA-FC4A-155D-8F4F2C186B72}"/>
              </a:ext>
            </a:extLst>
          </p:cNvPr>
          <p:cNvSpPr/>
          <p:nvPr userDrawn="1"/>
        </p:nvSpPr>
        <p:spPr>
          <a:xfrm>
            <a:off x="11353800" y="5995988"/>
            <a:ext cx="606425" cy="720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B08D612-C85D-FA04-A689-00E49DF1D9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FEFDCA0-B911-4BA3-BA36-C92B5C237AB7}" type="datetimeFigureOut">
              <a:rPr lang="pt-BR"/>
              <a:pPr>
                <a:defRPr/>
              </a:pPr>
              <a:t>08/11/2024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FE6795B-F246-9978-6AE6-82A1C42C9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BF6C24D-EAE6-8F49-80E7-03FE40086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ABE3AF20-55C6-4BB7-8E8C-6F5E57DC15D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98984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>
            <a:extLst>
              <a:ext uri="{FF2B5EF4-FFF2-40B4-BE49-F238E27FC236}">
                <a16:creationId xmlns:a16="http://schemas.microsoft.com/office/drawing/2014/main" id="{959F6C08-9464-66AD-DE22-42579A4894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-271463"/>
            <a:ext cx="12268201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4" name="Título 1"/>
          <p:cNvSpPr>
            <a:spLocks noGrp="1"/>
          </p:cNvSpPr>
          <p:nvPr>
            <p:ph type="ctrTitle"/>
          </p:nvPr>
        </p:nvSpPr>
        <p:spPr>
          <a:xfrm>
            <a:off x="838200" y="249443"/>
            <a:ext cx="9829800" cy="1087867"/>
          </a:xfrm>
          <a:prstGeom prst="rect">
            <a:avLst/>
          </a:prstGeom>
        </p:spPr>
        <p:txBody>
          <a:bodyPr anchor="b" anchorCtr="0"/>
          <a:lstStyle>
            <a:lvl1pPr algn="l">
              <a:defRPr sz="4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2350771-EAFF-8EE0-861D-A3364E0B2D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94BBEF5-855B-447C-A4D1-01BA9B5A1A37}" type="datetimeFigureOut">
              <a:rPr lang="pt-BR"/>
              <a:pPr>
                <a:defRPr/>
              </a:pPr>
              <a:t>08/11/2024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FCDBF50-987D-5181-0A7C-417653413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E91F8ED-BA1B-7162-79C0-10A837063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33D0A77F-E1D1-41A5-86BB-2F2E4EDB522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80082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>
            <a:extLst>
              <a:ext uri="{FF2B5EF4-FFF2-40B4-BE49-F238E27FC236}">
                <a16:creationId xmlns:a16="http://schemas.microsoft.com/office/drawing/2014/main" id="{7EFC0320-1A4B-CF64-6BF1-B6B0830374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-271463"/>
            <a:ext cx="12268201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1" name="Título 1"/>
          <p:cNvSpPr>
            <a:spLocks noGrp="1"/>
          </p:cNvSpPr>
          <p:nvPr>
            <p:ph type="ctrTitle"/>
          </p:nvPr>
        </p:nvSpPr>
        <p:spPr>
          <a:xfrm>
            <a:off x="838200" y="249443"/>
            <a:ext cx="9829800" cy="1087867"/>
          </a:xfrm>
          <a:prstGeom prst="rect">
            <a:avLst/>
          </a:prstGeom>
        </p:spPr>
        <p:txBody>
          <a:bodyPr anchor="b" anchorCtr="0"/>
          <a:lstStyle>
            <a:lvl1pPr algn="l">
              <a:defRPr sz="4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90F821A-5231-E4C0-8823-375E334E26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43148FC-1448-4A5E-928D-0E0DEF018F56}" type="datetimeFigureOut">
              <a:rPr lang="pt-BR"/>
              <a:pPr>
                <a:defRPr/>
              </a:pPr>
              <a:t>08/11/2024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BF31351-CE71-50E2-EF22-A8D411653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1D4F6A9-0CD6-2BEB-37F9-12274A592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7C825E21-D702-4C67-B379-EAFCB244967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37663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>
            <a:extLst>
              <a:ext uri="{FF2B5EF4-FFF2-40B4-BE49-F238E27FC236}">
                <a16:creationId xmlns:a16="http://schemas.microsoft.com/office/drawing/2014/main" id="{D6C11A40-3F0C-022D-D142-DAEB6CF87C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-271463"/>
            <a:ext cx="12268201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2" name="Título 1"/>
          <p:cNvSpPr>
            <a:spLocks noGrp="1"/>
          </p:cNvSpPr>
          <p:nvPr>
            <p:ph type="ctrTitle"/>
          </p:nvPr>
        </p:nvSpPr>
        <p:spPr>
          <a:xfrm>
            <a:off x="838200" y="249443"/>
            <a:ext cx="9829800" cy="1087867"/>
          </a:xfrm>
          <a:prstGeom prst="rect">
            <a:avLst/>
          </a:prstGeom>
        </p:spPr>
        <p:txBody>
          <a:bodyPr anchor="b" anchorCtr="0"/>
          <a:lstStyle>
            <a:lvl1pPr algn="l">
              <a:defRPr sz="4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69CA4D5-3B23-77A3-F5A0-325D783579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EFDB753-E05C-44F4-BC8C-32AED0EFBC11}" type="datetimeFigureOut">
              <a:rPr lang="pt-BR"/>
              <a:pPr>
                <a:defRPr/>
              </a:pPr>
              <a:t>08/11/2024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E01CE2F-5CDB-FD87-3298-9250D6F57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A124709-AE14-0E2C-06FB-8C7154904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9A65257B-6757-4145-AE37-3C7ABB33C18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88182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>
            <a:extLst>
              <a:ext uri="{FF2B5EF4-FFF2-40B4-BE49-F238E27FC236}">
                <a16:creationId xmlns:a16="http://schemas.microsoft.com/office/drawing/2014/main" id="{E1C0150F-6E92-1DC4-92C1-DAB81CEE56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-271463"/>
            <a:ext cx="12268201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1"/>
          <p:cNvSpPr>
            <a:spLocks noGrp="1"/>
          </p:cNvSpPr>
          <p:nvPr>
            <p:ph type="ctrTitle"/>
          </p:nvPr>
        </p:nvSpPr>
        <p:spPr>
          <a:xfrm>
            <a:off x="838200" y="249443"/>
            <a:ext cx="9829800" cy="1087867"/>
          </a:xfrm>
          <a:prstGeom prst="rect">
            <a:avLst/>
          </a:prstGeom>
        </p:spPr>
        <p:txBody>
          <a:bodyPr anchor="b" anchorCtr="0"/>
          <a:lstStyle>
            <a:lvl1pPr algn="l">
              <a:defRPr sz="4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145472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E9CD23C-0397-813C-D21E-1407E9BD687F}"/>
              </a:ext>
            </a:extLst>
          </p:cNvPr>
          <p:cNvSpPr/>
          <p:nvPr userDrawn="1"/>
        </p:nvSpPr>
        <p:spPr>
          <a:xfrm>
            <a:off x="0" y="0"/>
            <a:ext cx="12192000" cy="1603375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3" name="Imagem 3">
            <a:extLst>
              <a:ext uri="{FF2B5EF4-FFF2-40B4-BE49-F238E27FC236}">
                <a16:creationId xmlns:a16="http://schemas.microsoft.com/office/drawing/2014/main" id="{EE0AFAB0-F694-3E7B-4D4A-0201182DD8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71538"/>
            <a:ext cx="12268200" cy="825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468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m 1">
            <a:extLst>
              <a:ext uri="{FF2B5EF4-FFF2-40B4-BE49-F238E27FC236}">
                <a16:creationId xmlns:a16="http://schemas.microsoft.com/office/drawing/2014/main" id="{A542A548-C74D-1399-D4AD-CC8DE25E234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425" y="6194425"/>
            <a:ext cx="566738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rgbClr val="EAEAEA"/>
          </a:solidFill>
          <a:latin typeface="+mn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EAEAEA"/>
          </a:solidFill>
          <a:latin typeface="Calibri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EAEAEA"/>
          </a:solidFill>
          <a:latin typeface="Calibri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EAEAEA"/>
          </a:solidFill>
          <a:latin typeface="Calibri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EAEAEA"/>
          </a:solidFill>
          <a:latin typeface="Calibri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EAEAEA"/>
          </a:solidFill>
          <a:latin typeface="Calibri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EAEAEA"/>
          </a:solidFill>
          <a:latin typeface="Calibri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EAEAEA"/>
          </a:solidFill>
          <a:latin typeface="Calibri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EAEAEA"/>
          </a:solidFill>
          <a:latin typeface="Calibri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8.png"/><Relationship Id="rId7" Type="http://schemas.openxmlformats.org/officeDocument/2006/relationships/image" Target="../media/image2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29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7.png"/><Relationship Id="rId7" Type="http://schemas.openxmlformats.org/officeDocument/2006/relationships/image" Target="../media/image6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21.png"/><Relationship Id="rId9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instagram.com/tce_pi" TargetMode="External"/><Relationship Id="rId7" Type="http://schemas.openxmlformats.org/officeDocument/2006/relationships/image" Target="../media/image70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user/TCEPiaui" TargetMode="Externa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cepi.tc.br/fiscalizado/sistemas/gestor-web/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cepi.tc.br/fiscalizado/sistemas/gestor-web/06-alteracao-de-usuario-pelo-gestor/" TargetMode="External"/><Relationship Id="rId5" Type="http://schemas.openxmlformats.org/officeDocument/2006/relationships/hyperlink" Target="https://www.tcepi.tc.br/fiscalizado/sistemas/gestor-web/07-homologacao-de-usuario-pelo-gestor/" TargetMode="External"/><Relationship Id="rId4" Type="http://schemas.openxmlformats.org/officeDocument/2006/relationships/hyperlink" Target="https://www.tcepi.tc.br/fiscalizado/sistemas/gestor-web/02-criacao-de-usuario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s://www.youtube.com/watch?v=yHlYTY5MQr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6A97AFA2-F940-0507-5A9A-494D48518DBF}"/>
              </a:ext>
            </a:extLst>
          </p:cNvPr>
          <p:cNvSpPr txBox="1">
            <a:spLocks/>
          </p:cNvSpPr>
          <p:nvPr/>
        </p:nvSpPr>
        <p:spPr bwMode="auto">
          <a:xfrm>
            <a:off x="5220070" y="1373982"/>
            <a:ext cx="6971930" cy="183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EAEAEA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EAEAEA"/>
                </a:solidFill>
                <a:latin typeface="Calibri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EAEAEA"/>
                </a:solidFill>
                <a:latin typeface="Calibri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EAEAEA"/>
                </a:solidFill>
                <a:latin typeface="Calibri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EAEAEA"/>
                </a:solidFill>
                <a:latin typeface="Calibri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EAEAEA"/>
                </a:solidFill>
                <a:latin typeface="Calibri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EAEAEA"/>
                </a:solidFill>
                <a:latin typeface="Calibri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EAEAEA"/>
                </a:solidFill>
                <a:latin typeface="Calibri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EAEAEA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pt-BR" altLang="pt-BR" sz="5000">
                <a:solidFill>
                  <a:schemeClr val="bg1"/>
                </a:solidFill>
                <a:latin typeface="Palatino Linotype" pitchFamily="18" charset="0"/>
              </a:rPr>
              <a:t>Webinar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5FC52A3-7F4D-5C56-E697-80B8BF7C42FC}"/>
              </a:ext>
            </a:extLst>
          </p:cNvPr>
          <p:cNvSpPr txBox="1">
            <a:spLocks/>
          </p:cNvSpPr>
          <p:nvPr/>
        </p:nvSpPr>
        <p:spPr bwMode="auto">
          <a:xfrm>
            <a:off x="4361295" y="5051425"/>
            <a:ext cx="7629525" cy="158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EAEAEA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EAEAEA"/>
                </a:solidFill>
                <a:latin typeface="Calibri" panose="020F05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EAEAEA"/>
                </a:solidFill>
                <a:latin typeface="Calibri" panose="020F05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EAEAEA"/>
                </a:solidFill>
                <a:latin typeface="Calibri" panose="020F05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EAEAEA"/>
                </a:solidFill>
                <a:latin typeface="Calibri" panose="020F05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EAEAEA"/>
                </a:solidFill>
                <a:latin typeface="Calibri" panose="020F05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EAEAEA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EAEAEA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EAEAEA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Aft>
                <a:spcPts val="1200"/>
              </a:spcAft>
              <a:defRPr/>
            </a:pPr>
            <a:r>
              <a:rPr lang="pt-BR" sz="3000">
                <a:solidFill>
                  <a:srgbClr val="36488C"/>
                </a:solidFill>
                <a:latin typeface="Palatino Linotype"/>
              </a:rPr>
              <a:t>Palestrante: </a:t>
            </a:r>
            <a:r>
              <a:rPr lang="pt-BR" sz="3000" err="1">
                <a:solidFill>
                  <a:srgbClr val="36488C"/>
                </a:solidFill>
                <a:latin typeface="Palatino Linotype"/>
              </a:rPr>
              <a:t>Mazerine</a:t>
            </a:r>
            <a:r>
              <a:rPr lang="pt-BR" sz="3000">
                <a:solidFill>
                  <a:srgbClr val="36488C"/>
                </a:solidFill>
                <a:latin typeface="Palatino Linotype"/>
              </a:rPr>
              <a:t> Cruz</a:t>
            </a:r>
          </a:p>
          <a:p>
            <a:pPr algn="r" eaLnBrk="1" hangingPunct="1">
              <a:defRPr/>
            </a:pPr>
            <a:r>
              <a:rPr lang="pt-BR" altLang="pt-BR" sz="3000">
                <a:solidFill>
                  <a:srgbClr val="36488C"/>
                </a:solidFill>
                <a:latin typeface="Palatino Linotype"/>
              </a:rPr>
              <a:t>Moderador: </a:t>
            </a:r>
            <a:r>
              <a:rPr lang="pt-BR" sz="3000">
                <a:solidFill>
                  <a:srgbClr val="36488C"/>
                </a:solidFill>
                <a:latin typeface="Palatino Linotype"/>
              </a:rPr>
              <a:t>Tércio Rabelo</a:t>
            </a:r>
            <a:br>
              <a:rPr lang="pt-BR" sz="3000">
                <a:solidFill>
                  <a:srgbClr val="36488C"/>
                </a:solidFill>
                <a:latin typeface="Palatino Linotype"/>
              </a:rPr>
            </a:br>
            <a:endParaRPr lang="pt-BR" sz="3000" b="0">
              <a:solidFill>
                <a:srgbClr val="00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9CDF8CB4-AD8C-EE13-A15F-138ACBF17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501" y="1989392"/>
            <a:ext cx="4898292" cy="143960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02E21-7095-2BE5-EE6B-47D338D22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17A9EC7-219F-CFDE-F32E-E6C749285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31" y="1463137"/>
            <a:ext cx="11265031" cy="4975435"/>
          </a:xfrm>
        </p:spPr>
        <p:txBody>
          <a:bodyPr>
            <a:no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 startAt="3"/>
            </a:pPr>
            <a:r>
              <a:rPr lang="pt-BR" sz="1600" b="1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Validação (Regras Próprias): </a:t>
            </a:r>
            <a:r>
              <a:rPr lang="pt-BR" sz="160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Promove avisos e alertas de inconsistências ou impropriedades, bem como de supre a necessidade de esclarecimento ou providência preliminar em decorrência de verificações e análises automatizadas geradas a partir do conteúdo das remessas eletrônicas.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t-BR" sz="1600" b="1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Ex.: </a:t>
            </a:r>
            <a:r>
              <a:rPr lang="pt-BR" sz="160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 campo “Km final” não pode ser inferior a “Km Inicial”.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pt-BR" sz="1600">
              <a:solidFill>
                <a:srgbClr val="36488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1600">
              <a:solidFill>
                <a:srgbClr val="36488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60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			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62B4A82-0914-31C7-8CF3-91AE77217F7C}"/>
              </a:ext>
            </a:extLst>
          </p:cNvPr>
          <p:cNvSpPr txBox="1"/>
          <p:nvPr/>
        </p:nvSpPr>
        <p:spPr>
          <a:xfrm>
            <a:off x="2309567" y="419427"/>
            <a:ext cx="97843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4400" b="1" dirty="0">
                <a:solidFill>
                  <a:schemeClr val="bg1"/>
                </a:solidFill>
                <a:latin typeface="ZapfHumnst BT" panose="020B0502050508020304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Tipos de Regras</a:t>
            </a:r>
          </a:p>
        </p:txBody>
      </p:sp>
      <p:pic>
        <p:nvPicPr>
          <p:cNvPr id="9" name="Imagem 8" descr="Logotipo&#10;&#10;Descrição gerada automaticamente">
            <a:extLst>
              <a:ext uri="{FF2B5EF4-FFF2-40B4-BE49-F238E27FC236}">
                <a16:creationId xmlns:a16="http://schemas.microsoft.com/office/drawing/2014/main" id="{4A0601E8-4F1A-6ECB-A00C-0EC871E737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5" y="6403105"/>
            <a:ext cx="1187691" cy="349062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604ED47C-8D74-B302-CB35-4A3230C78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236" y="3267762"/>
            <a:ext cx="2847020" cy="107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2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ítulo 2"/>
          <p:cNvSpPr>
            <a:spLocks noGrp="1"/>
          </p:cNvSpPr>
          <p:nvPr>
            <p:ph type="ctrTitle"/>
          </p:nvPr>
        </p:nvSpPr>
        <p:spPr bwMode="auto">
          <a:xfrm>
            <a:off x="868218" y="-122238"/>
            <a:ext cx="11018982" cy="1087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pt-BR" altLang="pt-BR" sz="4400" dirty="0">
                <a:solidFill>
                  <a:schemeClr val="bg1"/>
                </a:solidFill>
                <a:latin typeface="ZapfHumnst BT" panose="020B0502050508020304" pitchFamily="34" charset="0"/>
              </a:rPr>
              <a:t>Fluxo de uma remessa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573318238"/>
              </p:ext>
            </p:extLst>
          </p:nvPr>
        </p:nvGraphicFramePr>
        <p:xfrm>
          <a:off x="117965" y="1494692"/>
          <a:ext cx="11795611" cy="5249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4" name="Conector de seta reta 3"/>
          <p:cNvCxnSpPr/>
          <p:nvPr/>
        </p:nvCxnSpPr>
        <p:spPr>
          <a:xfrm flipV="1">
            <a:off x="508521" y="5942041"/>
            <a:ext cx="0" cy="633412"/>
          </a:xfrm>
          <a:prstGeom prst="straightConnector1">
            <a:avLst/>
          </a:prstGeom>
          <a:ln w="95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 flipV="1">
            <a:off x="508521" y="6575453"/>
            <a:ext cx="11494036" cy="6880"/>
          </a:xfrm>
          <a:prstGeom prst="line">
            <a:avLst/>
          </a:prstGeom>
          <a:ln w="95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11181291" y="3708400"/>
            <a:ext cx="0" cy="2867053"/>
          </a:xfrm>
          <a:prstGeom prst="line">
            <a:avLst/>
          </a:prstGeom>
          <a:ln w="95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12002557" y="1972730"/>
            <a:ext cx="0" cy="4609602"/>
          </a:xfrm>
          <a:prstGeom prst="line">
            <a:avLst/>
          </a:prstGeom>
          <a:ln w="95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11913657" y="1972730"/>
            <a:ext cx="88900" cy="0"/>
          </a:xfrm>
          <a:prstGeom prst="line">
            <a:avLst/>
          </a:prstGeom>
          <a:ln w="95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/>
          <p:cNvCxnSpPr/>
          <p:nvPr/>
        </p:nvCxnSpPr>
        <p:spPr>
          <a:xfrm>
            <a:off x="5534025" y="5021036"/>
            <a:ext cx="0" cy="1554417"/>
          </a:xfrm>
          <a:prstGeom prst="line">
            <a:avLst/>
          </a:prstGeom>
          <a:ln w="95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Agrupar 1">
            <a:extLst>
              <a:ext uri="{FF2B5EF4-FFF2-40B4-BE49-F238E27FC236}">
                <a16:creationId xmlns:a16="http://schemas.microsoft.com/office/drawing/2014/main" id="{23212C4D-37AF-B566-7FB9-3C2E497AD21D}"/>
              </a:ext>
            </a:extLst>
          </p:cNvPr>
          <p:cNvGrpSpPr/>
          <p:nvPr/>
        </p:nvGrpSpPr>
        <p:grpSpPr>
          <a:xfrm>
            <a:off x="1397479" y="1725247"/>
            <a:ext cx="5664361" cy="2663887"/>
            <a:chOff x="-3730491" y="628482"/>
            <a:chExt cx="5664361" cy="2663887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52536D9C-3872-BA01-E14E-28631CA956D4}"/>
                </a:ext>
              </a:extLst>
            </p:cNvPr>
            <p:cNvSpPr/>
            <p:nvPr/>
          </p:nvSpPr>
          <p:spPr>
            <a:xfrm>
              <a:off x="2190" y="1372100"/>
              <a:ext cx="1931680" cy="192026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pt-BR">
                <a:latin typeface="ZapfHumnst BT" panose="020B0502050508020304" pitchFamily="34" charset="0"/>
              </a:endParaRP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5C687B03-A599-4B6C-CA51-7A8A21DDCD39}"/>
                </a:ext>
              </a:extLst>
            </p:cNvPr>
            <p:cNvSpPr txBox="1"/>
            <p:nvPr/>
          </p:nvSpPr>
          <p:spPr>
            <a:xfrm>
              <a:off x="-3730491" y="628482"/>
              <a:ext cx="2731379" cy="11181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171450" lvl="1" indent="-171450" algn="just" defTabSz="7556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pt-BR" sz="1700" kern="1200">
                <a:latin typeface="ZapfHumnst BT" panose="020B0502050508020304" pitchFamily="34" charset="0"/>
              </a:endParaRPr>
            </a:p>
          </p:txBody>
        </p:sp>
      </p:grpSp>
      <p:sp>
        <p:nvSpPr>
          <p:cNvPr id="15" name="Balão de Fala: Oval 14">
            <a:extLst>
              <a:ext uri="{FF2B5EF4-FFF2-40B4-BE49-F238E27FC236}">
                <a16:creationId xmlns:a16="http://schemas.microsoft.com/office/drawing/2014/main" id="{DCABF6BD-CAF5-D488-8B3F-06F28AA1733B}"/>
              </a:ext>
            </a:extLst>
          </p:cNvPr>
          <p:cNvSpPr/>
          <p:nvPr/>
        </p:nvSpPr>
        <p:spPr>
          <a:xfrm>
            <a:off x="7061840" y="13760"/>
            <a:ext cx="4028948" cy="1886616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just"/>
            <a:r>
              <a:rPr lang="pt-BR" sz="1600">
                <a:solidFill>
                  <a:srgbClr val="36488C"/>
                </a:solidFill>
                <a:latin typeface="ZapfHumnst BT" panose="020B0502050508020304" pitchFamily="34" charset="0"/>
              </a:rPr>
              <a:t>A remessa de prestação de contas apresentada está apta a ser assinada digitalmente pelos responsáveis designados.</a:t>
            </a:r>
            <a:endParaRPr lang="pt-BR">
              <a:solidFill>
                <a:srgbClr val="36488C"/>
              </a:solidFill>
              <a:latin typeface="ZapfHumnst BT" panose="020B0502050508020304" pitchFamily="34" charset="0"/>
            </a:endParaRPr>
          </a:p>
        </p:txBody>
      </p:sp>
      <p:sp>
        <p:nvSpPr>
          <p:cNvPr id="14" name="Balão de Fala: Oval 13">
            <a:extLst>
              <a:ext uri="{FF2B5EF4-FFF2-40B4-BE49-F238E27FC236}">
                <a16:creationId xmlns:a16="http://schemas.microsoft.com/office/drawing/2014/main" id="{C6F3926C-5B65-E88D-B401-923FEE1BD7D9}"/>
              </a:ext>
            </a:extLst>
          </p:cNvPr>
          <p:cNvSpPr/>
          <p:nvPr/>
        </p:nvSpPr>
        <p:spPr>
          <a:xfrm>
            <a:off x="5096637" y="104545"/>
            <a:ext cx="4171862" cy="1879736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marL="0" lvl="1" algn="just"/>
            <a:r>
              <a:rPr lang="pt-BR" sz="1600">
                <a:solidFill>
                  <a:srgbClr val="36488C"/>
                </a:solidFill>
                <a:latin typeface="ZapfHumnst BT" panose="020B0502050508020304" pitchFamily="34" charset="0"/>
              </a:rPr>
              <a:t>Quando há necessidade de verificação de dados e/ou informações entre diversos modelos de prestação de contas eletrônicas.</a:t>
            </a:r>
          </a:p>
        </p:txBody>
      </p:sp>
      <p:sp>
        <p:nvSpPr>
          <p:cNvPr id="20" name="Balão de Fala: Oval 19" hidden="1">
            <a:extLst>
              <a:ext uri="{FF2B5EF4-FFF2-40B4-BE49-F238E27FC236}">
                <a16:creationId xmlns:a16="http://schemas.microsoft.com/office/drawing/2014/main" id="{DCC21BBD-89F7-B922-45CB-BA40E7BC504A}"/>
              </a:ext>
            </a:extLst>
          </p:cNvPr>
          <p:cNvSpPr/>
          <p:nvPr/>
        </p:nvSpPr>
        <p:spPr>
          <a:xfrm flipH="1">
            <a:off x="7625791" y="946819"/>
            <a:ext cx="4030745" cy="1879736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marL="0" lvl="1" algn="just"/>
            <a:r>
              <a:rPr lang="pt-BR" sz="1600">
                <a:solidFill>
                  <a:srgbClr val="36488C"/>
                </a:solidFill>
                <a:latin typeface="ZapfHumnst BT" panose="020B0502050508020304" pitchFamily="34" charset="0"/>
              </a:rPr>
              <a:t>A remessa de prestação de contas apresentada é rejeitada de ofício por este Tribunal.</a:t>
            </a:r>
            <a:endParaRPr lang="pt-BR">
              <a:solidFill>
                <a:srgbClr val="36488C"/>
              </a:solidFill>
              <a:latin typeface="ZapfHumnst BT" panose="020B0502050508020304" pitchFamily="34" charset="0"/>
            </a:endParaRPr>
          </a:p>
        </p:txBody>
      </p:sp>
      <p:sp>
        <p:nvSpPr>
          <p:cNvPr id="12" name="Balão de Fala: Oval 11">
            <a:extLst>
              <a:ext uri="{FF2B5EF4-FFF2-40B4-BE49-F238E27FC236}">
                <a16:creationId xmlns:a16="http://schemas.microsoft.com/office/drawing/2014/main" id="{829D423D-ACFD-614D-34E0-BC78D7C07486}"/>
              </a:ext>
            </a:extLst>
          </p:cNvPr>
          <p:cNvSpPr/>
          <p:nvPr/>
        </p:nvSpPr>
        <p:spPr>
          <a:xfrm>
            <a:off x="3083668" y="1344914"/>
            <a:ext cx="2883109" cy="1614491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marL="0" lvl="1" algn="just"/>
            <a:r>
              <a:rPr lang="pt-BR" sz="1600">
                <a:solidFill>
                  <a:srgbClr val="36488C"/>
                </a:solidFill>
                <a:latin typeface="ZapfHumnst BT" panose="020B0502050508020304" pitchFamily="34" charset="0"/>
              </a:rPr>
              <a:t>As regras de validação estão sendo aplicadas.</a:t>
            </a:r>
          </a:p>
        </p:txBody>
      </p:sp>
      <p:sp>
        <p:nvSpPr>
          <p:cNvPr id="9" name="Balão de Fala: Oval 8">
            <a:extLst>
              <a:ext uri="{FF2B5EF4-FFF2-40B4-BE49-F238E27FC236}">
                <a16:creationId xmlns:a16="http://schemas.microsoft.com/office/drawing/2014/main" id="{468FFB92-5B95-BD39-1A01-8B9870BB44A6}"/>
              </a:ext>
            </a:extLst>
          </p:cNvPr>
          <p:cNvSpPr/>
          <p:nvPr/>
        </p:nvSpPr>
        <p:spPr>
          <a:xfrm>
            <a:off x="429700" y="1972730"/>
            <a:ext cx="3595977" cy="1851839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just"/>
            <a:r>
              <a:rPr lang="pt-BR" sz="1600" kern="1200">
                <a:solidFill>
                  <a:srgbClr val="36488C"/>
                </a:solidFill>
                <a:latin typeface="ZapfHumnst BT" panose="020B0502050508020304" pitchFamily="34" charset="0"/>
              </a:rPr>
              <a:t>Arquivo estruturado foi transmitido e validado quanto à estrutura definida.</a:t>
            </a:r>
            <a:endParaRPr lang="pt-BR">
              <a:solidFill>
                <a:srgbClr val="36488C"/>
              </a:solidFill>
              <a:latin typeface="ZapfHumnst BT" panose="020B0502050508020304" pitchFamily="34" charset="0"/>
            </a:endParaRPr>
          </a:p>
        </p:txBody>
      </p:sp>
      <p:sp>
        <p:nvSpPr>
          <p:cNvPr id="21" name="Balão de Fala: Oval 20">
            <a:extLst>
              <a:ext uri="{FF2B5EF4-FFF2-40B4-BE49-F238E27FC236}">
                <a16:creationId xmlns:a16="http://schemas.microsoft.com/office/drawing/2014/main" id="{4FBACF71-D3A4-D6C6-C24B-5D29D1AA95CB}"/>
              </a:ext>
            </a:extLst>
          </p:cNvPr>
          <p:cNvSpPr/>
          <p:nvPr/>
        </p:nvSpPr>
        <p:spPr>
          <a:xfrm>
            <a:off x="5096637" y="1980837"/>
            <a:ext cx="3223140" cy="1912347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just"/>
            <a:r>
              <a:rPr lang="pt-BR" sz="1200" dirty="0">
                <a:solidFill>
                  <a:srgbClr val="36488C"/>
                </a:solidFill>
                <a:latin typeface="ZapfHumnst BT" panose="020B0502050508020304" pitchFamily="34" charset="0"/>
                <a:ea typeface="Calibri" panose="020F0502020204030204" pitchFamily="34" charset="0"/>
              </a:rPr>
              <a:t>A remessa de prestação de contas apresentada possui inconsistências, inclusive as impeditivas decorrentes da aplicação das regras de validação.</a:t>
            </a:r>
            <a:endParaRPr lang="pt-BR" dirty="0">
              <a:solidFill>
                <a:srgbClr val="36488C"/>
              </a:solidFill>
              <a:latin typeface="ZapfHumnst BT" panose="020B0502050508020304" pitchFamily="34" charset="0"/>
            </a:endParaRPr>
          </a:p>
        </p:txBody>
      </p:sp>
      <p:sp>
        <p:nvSpPr>
          <p:cNvPr id="18" name="Balão de Fala: Oval 17" hidden="1">
            <a:extLst>
              <a:ext uri="{FF2B5EF4-FFF2-40B4-BE49-F238E27FC236}">
                <a16:creationId xmlns:a16="http://schemas.microsoft.com/office/drawing/2014/main" id="{D14EFBCB-ED2C-DCE6-3AD2-4699B8845A77}"/>
              </a:ext>
            </a:extLst>
          </p:cNvPr>
          <p:cNvSpPr/>
          <p:nvPr/>
        </p:nvSpPr>
        <p:spPr>
          <a:xfrm flipH="1">
            <a:off x="7994815" y="-322732"/>
            <a:ext cx="4002444" cy="1717337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just"/>
            <a:r>
              <a:rPr lang="pt-BR" sz="1200">
                <a:solidFill>
                  <a:srgbClr val="36488C"/>
                </a:solidFill>
                <a:latin typeface="ZapfHumnst BT" panose="020B0502050508020304" pitchFamily="34" charset="0"/>
                <a:ea typeface="Calibri" panose="020F0502020204030204" pitchFamily="34" charset="0"/>
              </a:rPr>
              <a:t>Situação na qual a remessa de prestação de contas apresentada é cancelada a pedido de usuário do sistema, após deferimento deste Tribunal nos termos do desta Instrução Normativa.</a:t>
            </a:r>
            <a:endParaRPr lang="pt-BR">
              <a:solidFill>
                <a:srgbClr val="36488C"/>
              </a:solidFill>
              <a:latin typeface="ZapfHumnst BT" panose="020B0502050508020304" pitchFamily="34" charset="0"/>
            </a:endParaRPr>
          </a:p>
        </p:txBody>
      </p:sp>
      <p:sp>
        <p:nvSpPr>
          <p:cNvPr id="11" name="Balão de Fala: Oval 10">
            <a:extLst>
              <a:ext uri="{FF2B5EF4-FFF2-40B4-BE49-F238E27FC236}">
                <a16:creationId xmlns:a16="http://schemas.microsoft.com/office/drawing/2014/main" id="{051E6AD2-7D75-3C4A-6EDF-D1F2F4B28ABA}"/>
              </a:ext>
            </a:extLst>
          </p:cNvPr>
          <p:cNvSpPr/>
          <p:nvPr/>
        </p:nvSpPr>
        <p:spPr>
          <a:xfrm>
            <a:off x="7277995" y="2075066"/>
            <a:ext cx="3223140" cy="1912347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just"/>
            <a:r>
              <a:rPr lang="pt-BR" sz="1200">
                <a:solidFill>
                  <a:srgbClr val="36488C"/>
                </a:solidFill>
                <a:latin typeface="ZapfHumnst BT" panose="020B0502050508020304" pitchFamily="34" charset="0"/>
                <a:ea typeface="Calibri" panose="020F0502020204030204" pitchFamily="34" charset="0"/>
              </a:rPr>
              <a:t>A remessa de prestação de contas apresentada é cancelada automaticamente pelo sistema em decorrência de transmissão de uma nova remessa de arquivo estruturado.</a:t>
            </a:r>
            <a:endParaRPr lang="pt-BR">
              <a:solidFill>
                <a:srgbClr val="36488C"/>
              </a:solidFill>
              <a:latin typeface="ZapfHumnst BT" panose="020B0502050508020304" pitchFamily="34" charset="0"/>
            </a:endParaRPr>
          </a:p>
        </p:txBody>
      </p:sp>
      <p:pic>
        <p:nvPicPr>
          <p:cNvPr id="17" name="Imagem 16" descr="Logotipo&#10;&#10;Descrição gerada automaticamente">
            <a:extLst>
              <a:ext uri="{FF2B5EF4-FFF2-40B4-BE49-F238E27FC236}">
                <a16:creationId xmlns:a16="http://schemas.microsoft.com/office/drawing/2014/main" id="{17A3B27C-5D85-E7CD-2DC5-3811B74495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6" y="6575453"/>
            <a:ext cx="601272" cy="176714"/>
          </a:xfrm>
          <a:prstGeom prst="rect">
            <a:avLst/>
          </a:prstGeom>
        </p:spPr>
      </p:pic>
      <p:sp>
        <p:nvSpPr>
          <p:cNvPr id="16" name="Balão de Fala: Oval 15" hidden="1">
            <a:extLst>
              <a:ext uri="{FF2B5EF4-FFF2-40B4-BE49-F238E27FC236}">
                <a16:creationId xmlns:a16="http://schemas.microsoft.com/office/drawing/2014/main" id="{0D9E2061-6ADA-9BE2-561F-1D49B8288CB4}"/>
              </a:ext>
            </a:extLst>
          </p:cNvPr>
          <p:cNvSpPr/>
          <p:nvPr/>
        </p:nvSpPr>
        <p:spPr>
          <a:xfrm flipH="1">
            <a:off x="7061838" y="-56822"/>
            <a:ext cx="4119451" cy="2007283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marL="0" lvl="1" algn="just"/>
            <a:r>
              <a:rPr lang="pt-BR" sz="1600">
                <a:solidFill>
                  <a:srgbClr val="36488C"/>
                </a:solidFill>
                <a:latin typeface="ZapfHumnst BT" panose="020B0502050508020304" pitchFamily="34" charset="0"/>
              </a:rPr>
              <a:t>Remessa de prestação de contas é finalizada e resta caracterizado o efetivo cumprimento da obrigação de prestar contas.</a:t>
            </a:r>
            <a:endParaRPr lang="pt-BR">
              <a:solidFill>
                <a:srgbClr val="36488C"/>
              </a:solidFill>
              <a:latin typeface="ZapfHumnst BT" panose="020B05020505080203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06C2306-DEA5-40B1-AB41-ECCA705667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106C2306-DEA5-40B1-AB41-ECCA705667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15120AA-C450-4309-A06B-B87A7D4027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D15120AA-C450-4309-A06B-B87A7D4027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5634942-8ACC-4CA6-9D54-2B5F944702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dgm id="{75634942-8ACC-4CA6-9D54-2B5F944702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E8C0EA4-FEDE-4679-81FD-C132313A88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graphicEl>
                                              <a:dgm id="{EE8C0EA4-FEDE-4679-81FD-C132313A88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9229514-4A6D-44C7-BEEE-146B317CF0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69229514-4A6D-44C7-BEEE-146B317CF0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523FDE8-3A5C-4F7D-911E-69C6295C0A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>
                                            <p:graphicEl>
                                              <a:dgm id="{D523FDE8-3A5C-4F7D-911E-69C6295C0A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587AF15-6AF6-430F-B6A5-5F5F8D13F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>
                                            <p:graphicEl>
                                              <a:dgm id="{0587AF15-6AF6-430F-B6A5-5F5F8D13F5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411BC53-7023-4B00-A5C2-449975F0FF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">
                                            <p:graphicEl>
                                              <a:dgm id="{E411BC53-7023-4B00-A5C2-449975F0FF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DEF7C29-6EBF-4CB6-B36D-5557922847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">
                                            <p:graphicEl>
                                              <a:dgm id="{FDEF7C29-6EBF-4CB6-B36D-5557922847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FABAE57-9C63-4D62-80F4-94012720ED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">
                                            <p:graphicEl>
                                              <a:dgm id="{3FABAE57-9C63-4D62-80F4-94012720ED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C973164-A053-4B11-A4C9-282FCD85D4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">
                                            <p:graphicEl>
                                              <a:dgm id="{EC973164-A053-4B11-A4C9-282FCD85D4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408CC36-64C0-4DA8-95E7-8E83C9A078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">
                                            <p:graphicEl>
                                              <a:dgm id="{C408CC36-64C0-4DA8-95E7-8E83C9A078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1CF5AAA-7F8A-4551-BDD4-5AAD666F59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">
                                            <p:graphicEl>
                                              <a:dgm id="{11CF5AAA-7F8A-4551-BDD4-5AAD666F59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A557D1E-6DEC-4BA4-8CD8-154D34EF89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5">
                                            <p:graphicEl>
                                              <a:dgm id="{2A557D1E-6DEC-4BA4-8CD8-154D34EF89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B3114BC-2F24-4E1E-9F53-2DBED17510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5">
                                            <p:graphicEl>
                                              <a:dgm id="{FB3114BC-2F24-4E1E-9F53-2DBED17510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E83E960-E5C4-42E8-BD98-B68F47D6F0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5">
                                            <p:graphicEl>
                                              <a:dgm id="{3E83E960-E5C4-42E8-BD98-B68F47D6F0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F1ECEE1-8057-42AF-9266-B1A54A91DE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5">
                                            <p:graphicEl>
                                              <a:dgm id="{7F1ECEE1-8057-42AF-9266-B1A54A91DE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E527D80-2F7A-484B-B752-AA8C618540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5">
                                            <p:graphicEl>
                                              <a:dgm id="{3E527D80-2F7A-484B-B752-AA8C618540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228E9D9-1578-4AD7-9E9C-9DFC20C5C2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5">
                                            <p:graphicEl>
                                              <a:dgm id="{8228E9D9-1578-4AD7-9E9C-9DFC20C5C21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6271940-F297-4ECC-A553-E9CE6CE8FF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5">
                                            <p:graphicEl>
                                              <a:dgm id="{B6271940-F297-4ECC-A553-E9CE6CE8FF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5021F59-CA1F-4C02-9ABB-AE0B5648FD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5">
                                            <p:graphicEl>
                                              <a:dgm id="{A5021F59-CA1F-4C02-9ABB-AE0B5648FD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  <p:bldP spid="15" grpId="0" uiExpand="1" animBg="1"/>
      <p:bldP spid="14" grpId="0" uiExpand="1" animBg="1"/>
      <p:bldP spid="20" grpId="0" animBg="1"/>
      <p:bldP spid="12" grpId="0" uiExpand="1" animBg="1"/>
      <p:bldP spid="9" grpId="0" uiExpand="1" animBg="1"/>
      <p:bldP spid="21" grpId="0" uiExpand="1" animBg="1"/>
      <p:bldP spid="18" grpId="0" uiExpand="1" animBg="1"/>
      <p:bldP spid="11" grpId="0" uiExpand="1" animBg="1"/>
      <p:bldP spid="16" grpId="0" uiExpan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ítulo 2"/>
          <p:cNvSpPr>
            <a:spLocks noGrp="1"/>
          </p:cNvSpPr>
          <p:nvPr>
            <p:ph type="ctrTitle"/>
          </p:nvPr>
        </p:nvSpPr>
        <p:spPr bwMode="auto">
          <a:xfrm>
            <a:off x="1920875" y="-122238"/>
            <a:ext cx="9966325" cy="1087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pt-BR" altLang="pt-BR" sz="4400" dirty="0">
                <a:solidFill>
                  <a:schemeClr val="bg1"/>
                </a:solidFill>
                <a:latin typeface="ZapfHumnst BT" panose="020B0502050508020304" pitchFamily="34" charset="0"/>
              </a:rPr>
              <a:t>Como retificar uma PC?</a:t>
            </a:r>
            <a:endParaRPr lang="pt-BR" altLang="pt-BR" sz="4400" i="1" dirty="0">
              <a:solidFill>
                <a:schemeClr val="bg1"/>
              </a:solidFill>
              <a:latin typeface="ZapfHumnst BT" panose="020B0502050508020304" pitchFamily="34" charset="0"/>
            </a:endParaRPr>
          </a:p>
        </p:txBody>
      </p: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82185471"/>
              </p:ext>
            </p:extLst>
          </p:nvPr>
        </p:nvGraphicFramePr>
        <p:xfrm>
          <a:off x="117965" y="1494692"/>
          <a:ext cx="11980902" cy="5249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CaixaDeTexto 12"/>
          <p:cNvSpPr txBox="1"/>
          <p:nvPr/>
        </p:nvSpPr>
        <p:spPr>
          <a:xfrm>
            <a:off x="6096000" y="1541463"/>
            <a:ext cx="5961063" cy="11080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200" b="1">
                <a:solidFill>
                  <a:srgbClr val="FF0000"/>
                </a:solidFill>
                <a:latin typeface="ZapfHumnst BT" panose="020B0502050508020304" pitchFamily="34" charset="0"/>
              </a:rPr>
              <a:t>ATENÇÃO!!!</a:t>
            </a:r>
          </a:p>
          <a:p>
            <a:pPr algn="just">
              <a:defRPr/>
            </a:pPr>
            <a:r>
              <a:rPr lang="pt-BR" sz="2200">
                <a:solidFill>
                  <a:srgbClr val="FF0000"/>
                </a:solidFill>
                <a:latin typeface="ZapfHumnst BT" panose="020B0502050508020304" pitchFamily="34" charset="0"/>
              </a:rPr>
              <a:t>As referências posteriores às solicitadas também serão automaticamente canceladas.</a:t>
            </a:r>
          </a:p>
        </p:txBody>
      </p:sp>
      <p:pic>
        <p:nvPicPr>
          <p:cNvPr id="7" name="Picture 7" descr="C:\Users\mazerine.cruz\AppData\Local\Microsoft\Windows\INetCache\IE\CAVNBZL6\Ok-PNG-File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517" y="3509539"/>
            <a:ext cx="500873" cy="50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mazerine.cruz\AppData\Local\Microsoft\Windows\INetCache\IE\92UR2M2K\x-1152114_640[1]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518" y="5129794"/>
            <a:ext cx="500873" cy="50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 descr="Logotipo&#10;&#10;Descrição gerada automaticamente">
            <a:extLst>
              <a:ext uri="{FF2B5EF4-FFF2-40B4-BE49-F238E27FC236}">
                <a16:creationId xmlns:a16="http://schemas.microsoft.com/office/drawing/2014/main" id="{6C16D22F-7690-E75C-48E7-3E8C5BCD74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5" y="6403105"/>
            <a:ext cx="1187691" cy="3490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06C2306-DEA5-40B1-AB41-ECCA705667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>
                                            <p:graphicEl>
                                              <a:dgm id="{106C2306-DEA5-40B1-AB41-ECCA705667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D15120AA-C450-4309-A06B-B87A7D4027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graphicEl>
                                              <a:dgm id="{D15120AA-C450-4309-A06B-B87A7D4027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5634942-8ACC-4CA6-9D54-2B5F944702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>
                                            <p:graphicEl>
                                              <a:dgm id="{75634942-8ACC-4CA6-9D54-2B5F944702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74502CD-DE1A-4F1F-AAB1-67D058AB80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>
                                            <p:graphicEl>
                                              <a:dgm id="{774502CD-DE1A-4F1F-AAB1-67D058AB80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19719C8-ABDA-4EAB-AED0-38E269499A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>
                                            <p:graphicEl>
                                              <a:dgm id="{419719C8-ABDA-4EAB-AED0-38E269499A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83817237-826C-4A68-A44E-EE7FEFA298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>
                                            <p:graphicEl>
                                              <a:dgm id="{83817237-826C-4A68-A44E-EE7FEFA298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6CE4F6FA-9B0B-41ED-8D70-C63EA66E15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>
                                            <p:graphicEl>
                                              <a:dgm id="{6CE4F6FA-9B0B-41ED-8D70-C63EA66E15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667A7ABF-8C53-4A0E-AD22-DC99885EE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>
                                            <p:graphicEl>
                                              <a:dgm id="{667A7ABF-8C53-4A0E-AD22-DC99885EE8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BC0883D3-4D2F-494F-B77B-2692FA26DF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>
                                            <p:graphicEl>
                                              <a:dgm id="{BC0883D3-4D2F-494F-B77B-2692FA26DF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6BDB6E66-1983-4ADA-92D9-AB1056AD7A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>
                                            <p:graphicEl>
                                              <a:dgm id="{6BDB6E66-1983-4ADA-92D9-AB1056AD7A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C7489782-B411-492D-8119-595BD9C76A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>
                                            <p:graphicEl>
                                              <a:dgm id="{C7489782-B411-492D-8119-595BD9C76A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00EBC901-8727-4BFC-A74A-48176E3578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>
                                            <p:graphicEl>
                                              <a:dgm id="{00EBC901-8727-4BFC-A74A-48176E3578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BA72CD7-2357-4AE3-AC99-CB76473A63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>
                                            <p:graphicEl>
                                              <a:dgm id="{ABA72CD7-2357-4AE3-AC99-CB76473A63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83C556DC-7E6C-4052-A9A0-467C1D6BD8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2">
                                            <p:graphicEl>
                                              <a:dgm id="{83C556DC-7E6C-4052-A9A0-467C1D6BD8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D621B5D3-2358-443D-8A40-814029A78E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2">
                                            <p:graphicEl>
                                              <a:dgm id="{D621B5D3-2358-443D-8A40-814029A78E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572ECC2-4FFC-4189-80BC-D10D150107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">
                                            <p:graphicEl>
                                              <a:dgm id="{7572ECC2-4FFC-4189-80BC-D10D150107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5900E249-E9F3-4421-AC48-622A92E10F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2">
                                            <p:graphicEl>
                                              <a:dgm id="{5900E249-E9F3-4421-AC48-622A92E10F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C04FD069-7A4D-4350-AF8F-941E632823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2">
                                            <p:graphicEl>
                                              <a:dgm id="{C04FD069-7A4D-4350-AF8F-941E632823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5DC23634-22AB-4FEB-A18E-C9FD4FACFD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2">
                                            <p:graphicEl>
                                              <a:dgm id="{5DC23634-22AB-4FEB-A18E-C9FD4FACFD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1DFB9FA-C60D-472D-BC7C-16D82F28B1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2">
                                            <p:graphicEl>
                                              <a:dgm id="{71DFB9FA-C60D-472D-BC7C-16D82F28B1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C90FB7F4-55AD-491F-96A5-6995659C97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2">
                                            <p:graphicEl>
                                              <a:dgm id="{C90FB7F4-55AD-491F-96A5-6995659C97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A69807A5-0FFB-4E98-9AAD-D16F367FC8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2">
                                            <p:graphicEl>
                                              <a:dgm id="{A69807A5-0FFB-4E98-9AAD-D16F367FC8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D138D2C7-1E79-467E-8BA4-7D71F0B150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12">
                                            <p:graphicEl>
                                              <a:dgm id="{D138D2C7-1E79-467E-8BA4-7D71F0B150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 uiExpand="1">
        <p:bldSub>
          <a:bldDgm bld="one"/>
        </p:bldSub>
      </p:bldGraphic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aixaDeTexto 25">
            <a:extLst>
              <a:ext uri="{FF2B5EF4-FFF2-40B4-BE49-F238E27FC236}">
                <a16:creationId xmlns:a16="http://schemas.microsoft.com/office/drawing/2014/main" id="{43515367-7B30-4D6C-8EE5-3E9034E81A7C}"/>
              </a:ext>
            </a:extLst>
          </p:cNvPr>
          <p:cNvSpPr txBox="1"/>
          <p:nvPr/>
        </p:nvSpPr>
        <p:spPr>
          <a:xfrm>
            <a:off x="698090" y="2079090"/>
            <a:ext cx="103565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800" b="1">
                <a:solidFill>
                  <a:srgbClr val="36488C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Poderá ser realizado o cancelamento (a pedido) ou rejeição (TCE-PI) de arquivo remetido </a:t>
            </a:r>
            <a:r>
              <a:rPr lang="pt-BR" sz="1800">
                <a:solidFill>
                  <a:srgbClr val="36488C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visando sua posterior retificação.</a:t>
            </a:r>
            <a:endParaRPr lang="pt-BR">
              <a:solidFill>
                <a:srgbClr val="36488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944256D9-D9E4-1B4B-91BE-44514F068554}"/>
              </a:ext>
            </a:extLst>
          </p:cNvPr>
          <p:cNvSpPr txBox="1"/>
          <p:nvPr/>
        </p:nvSpPr>
        <p:spPr>
          <a:xfrm>
            <a:off x="2760431" y="3046536"/>
            <a:ext cx="84188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800">
                <a:solidFill>
                  <a:srgbClr val="36488C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Após a autorização do pedido de cancelamento ou da rejeição, os arquivos deverão ser reenviados no prazo de 10 (dez) dias úteis, a contar da data do efetivo cancelamento ou de sua rejeição</a:t>
            </a:r>
            <a:endParaRPr lang="pt-BR">
              <a:solidFill>
                <a:srgbClr val="36488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0" name="Seta: Dobrada 29">
            <a:extLst>
              <a:ext uri="{FF2B5EF4-FFF2-40B4-BE49-F238E27FC236}">
                <a16:creationId xmlns:a16="http://schemas.microsoft.com/office/drawing/2014/main" id="{F138F20B-E800-4CA5-E6FC-3D039EF295E9}"/>
              </a:ext>
            </a:extLst>
          </p:cNvPr>
          <p:cNvSpPr/>
          <p:nvPr/>
        </p:nvSpPr>
        <p:spPr>
          <a:xfrm rot="10800000" flipH="1">
            <a:off x="1042219" y="3002420"/>
            <a:ext cx="1647561" cy="691394"/>
          </a:xfrm>
          <a:prstGeom prst="bentArrow">
            <a:avLst>
              <a:gd name="adj1" fmla="val 23542"/>
              <a:gd name="adj2" fmla="val 24338"/>
              <a:gd name="adj3" fmla="val 25000"/>
              <a:gd name="adj4" fmla="val 43750"/>
            </a:avLst>
          </a:prstGeom>
          <a:solidFill>
            <a:srgbClr val="3648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  <a:latin typeface="ZapfHumnst BT" panose="020B0502050508020304" pitchFamily="34" charset="0"/>
            </a:endParaRPr>
          </a:p>
        </p:txBody>
      </p:sp>
      <p:sp>
        <p:nvSpPr>
          <p:cNvPr id="7" name="Seta: Dobrada 6">
            <a:extLst>
              <a:ext uri="{FF2B5EF4-FFF2-40B4-BE49-F238E27FC236}">
                <a16:creationId xmlns:a16="http://schemas.microsoft.com/office/drawing/2014/main" id="{65F63B86-ACBD-F62E-681B-0CD26C76492D}"/>
              </a:ext>
            </a:extLst>
          </p:cNvPr>
          <p:cNvSpPr/>
          <p:nvPr/>
        </p:nvSpPr>
        <p:spPr>
          <a:xfrm rot="10800000" flipH="1">
            <a:off x="2069690" y="4157710"/>
            <a:ext cx="1647561" cy="691394"/>
          </a:xfrm>
          <a:prstGeom prst="bentArrow">
            <a:avLst>
              <a:gd name="adj1" fmla="val 23542"/>
              <a:gd name="adj2" fmla="val 24338"/>
              <a:gd name="adj3" fmla="val 25000"/>
              <a:gd name="adj4" fmla="val 43750"/>
            </a:avLst>
          </a:prstGeom>
          <a:solidFill>
            <a:srgbClr val="36488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  <a:latin typeface="ZapfHumnst BT" panose="020B05020505080203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5BC8663-9915-C150-AB5D-0955375F9BCA}"/>
              </a:ext>
            </a:extLst>
          </p:cNvPr>
          <p:cNvSpPr txBox="1"/>
          <p:nvPr/>
        </p:nvSpPr>
        <p:spPr>
          <a:xfrm>
            <a:off x="3991899" y="4248939"/>
            <a:ext cx="613041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800">
                <a:solidFill>
                  <a:srgbClr val="36488C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rPr>
              <a:t>Os arquivos poderão ser reenviados por diversas vezes até se encontrarem na situação “Processada”, a partir de quando será vedado o reenvio do mesmo arquivo, desde que não esgotado o prazo de transmissão</a:t>
            </a:r>
            <a:endParaRPr lang="pt-BR">
              <a:solidFill>
                <a:srgbClr val="36488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85B175C4-BE4B-7F52-2645-D259B763A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5" y="6403105"/>
            <a:ext cx="1187691" cy="349062"/>
          </a:xfrm>
          <a:prstGeom prst="rect">
            <a:avLst/>
          </a:prstGeom>
        </p:spPr>
      </p:pic>
      <p:sp>
        <p:nvSpPr>
          <p:cNvPr id="6" name="Título 2">
            <a:extLst>
              <a:ext uri="{FF2B5EF4-FFF2-40B4-BE49-F238E27FC236}">
                <a16:creationId xmlns:a16="http://schemas.microsoft.com/office/drawing/2014/main" id="{70F0A190-9FFC-6C14-3CC4-C23B5EF0F057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1920875" y="-122238"/>
            <a:ext cx="9966325" cy="1087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pt-BR" altLang="pt-BR" sz="4400" dirty="0">
                <a:solidFill>
                  <a:schemeClr val="bg1"/>
                </a:solidFill>
                <a:latin typeface="ZapfHumnst BT" panose="020B0502050508020304" pitchFamily="34" charset="0"/>
              </a:rPr>
              <a:t>Retificação</a:t>
            </a:r>
            <a:endParaRPr lang="pt-BR" altLang="pt-BR" sz="4400" i="1" dirty="0">
              <a:solidFill>
                <a:schemeClr val="bg1"/>
              </a:solidFill>
              <a:latin typeface="ZapfHumnst BT" panose="020B0502050508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17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/>
      <p:bldP spid="30" grpId="0" animBg="1"/>
      <p:bldP spid="7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ítulo 2"/>
          <p:cNvSpPr>
            <a:spLocks noGrp="1"/>
          </p:cNvSpPr>
          <p:nvPr>
            <p:ph type="ctrTitle"/>
          </p:nvPr>
        </p:nvSpPr>
        <p:spPr bwMode="auto">
          <a:xfrm>
            <a:off x="1573213" y="44699"/>
            <a:ext cx="10393362" cy="1087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pt-BR" altLang="pt-BR" sz="5600" dirty="0">
                <a:solidFill>
                  <a:schemeClr val="bg1"/>
                </a:solidFill>
                <a:latin typeface="ZapfHumnst BT" panose="020B0502050508020304" pitchFamily="34" charset="0"/>
              </a:rPr>
              <a:t>ATENÇÃO para as assinaturas!</a:t>
            </a:r>
          </a:p>
        </p:txBody>
      </p:sp>
      <p:pic>
        <p:nvPicPr>
          <p:cNvPr id="4" name="Picture 4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450" y="1252538"/>
            <a:ext cx="2028825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ço Reservado para Conteúdo 2"/>
          <p:cNvSpPr txBox="1">
            <a:spLocks/>
          </p:cNvSpPr>
          <p:nvPr/>
        </p:nvSpPr>
        <p:spPr>
          <a:xfrm>
            <a:off x="285750" y="1976581"/>
            <a:ext cx="11185525" cy="4206731"/>
          </a:xfrm>
          <a:prstGeom prst="rect">
            <a:avLst/>
          </a:prstGeom>
        </p:spPr>
        <p:txBody>
          <a:bodyPr lIns="77925" tIns="38963" rIns="77925" bIns="38963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307101" lvl="1" indent="0" algn="just">
              <a:spcBef>
                <a:spcPts val="1534"/>
              </a:spcBef>
              <a:spcAft>
                <a:spcPts val="1534"/>
              </a:spcAft>
              <a:buFont typeface="Courier New" pitchFamily="49" charset="0"/>
              <a:buNone/>
              <a:defRPr/>
            </a:pPr>
            <a:r>
              <a:rPr lang="pt-BR" sz="320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As Prestações de Contas somente serão consideradas </a:t>
            </a:r>
            <a:r>
              <a:rPr lang="pt-BR" sz="3200" b="1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efetivamente entregues ao TCE</a:t>
            </a:r>
            <a:r>
              <a:rPr lang="pt-BR" sz="320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caso estejam </a:t>
            </a:r>
            <a:r>
              <a:rPr lang="pt-BR" sz="3200" b="1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assinadas por todos os responsáveis </a:t>
            </a:r>
            <a:r>
              <a:rPr lang="pt-BR" sz="320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e, portanto, na situação </a:t>
            </a:r>
            <a:r>
              <a:rPr lang="pt-BR" sz="3200" b="1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Processada</a:t>
            </a:r>
            <a:r>
              <a:rPr lang="pt-BR" sz="320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</a:p>
          <a:p>
            <a:pPr marL="307101" lvl="1" indent="0" algn="just">
              <a:spcBef>
                <a:spcPts val="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endParaRPr lang="pt-BR" sz="3200">
              <a:solidFill>
                <a:srgbClr val="36488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07101" lvl="3" indent="0" algn="just">
              <a:spcBef>
                <a:spcPts val="1023"/>
              </a:spcBef>
              <a:spcAft>
                <a:spcPts val="1023"/>
              </a:spcAft>
              <a:buFont typeface="Courier New" pitchFamily="49" charset="0"/>
              <a:buNone/>
              <a:defRPr/>
            </a:pPr>
            <a:r>
              <a:rPr lang="pt-BR" sz="320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 prazo para assinatura das Prestações de Contas é de até </a:t>
            </a:r>
            <a:r>
              <a:rPr lang="pt-BR" sz="3200" b="1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cinco dias úteis</a:t>
            </a:r>
            <a:r>
              <a:rPr lang="pt-BR" sz="320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 partir da data em que estiver na situação </a:t>
            </a:r>
            <a:r>
              <a:rPr lang="pt-BR" sz="3200" b="1" i="1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“aguardando assinatura” </a:t>
            </a:r>
            <a:r>
              <a:rPr lang="pt-BR" sz="320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ou</a:t>
            </a:r>
            <a:r>
              <a:rPr lang="pt-BR" sz="3200" b="1" i="1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“pendente de assinatura”</a:t>
            </a:r>
            <a:r>
              <a:rPr lang="pt-BR" sz="320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</a:p>
        </p:txBody>
      </p:sp>
      <p:pic>
        <p:nvPicPr>
          <p:cNvPr id="2" name="Picture 4" descr="Gif animado no grid consulta - Consultas - Scriptcase">
            <a:extLst>
              <a:ext uri="{FF2B5EF4-FFF2-40B4-BE49-F238E27FC236}">
                <a16:creationId xmlns:a16="http://schemas.microsoft.com/office/drawing/2014/main" id="{BD4CB62D-0032-084F-53A2-36FC48E5D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-44699"/>
            <a:ext cx="1176836" cy="117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47846-22B6-D0AE-B9B6-31437B665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ítulo 2">
            <a:extLst>
              <a:ext uri="{FF2B5EF4-FFF2-40B4-BE49-F238E27FC236}">
                <a16:creationId xmlns:a16="http://schemas.microsoft.com/office/drawing/2014/main" id="{774CD4F6-7938-813F-6327-284635A18406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0" y="99433"/>
            <a:ext cx="12192000" cy="1087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pt-BR" altLang="pt-BR" sz="5600" dirty="0">
                <a:solidFill>
                  <a:schemeClr val="bg1"/>
                </a:solidFill>
                <a:latin typeface="ZapfHumnst BT" panose="020B0502050508020304" pitchFamily="34" charset="0"/>
              </a:rPr>
              <a:t>ATENÇÃO!!!</a:t>
            </a:r>
          </a:p>
        </p:txBody>
      </p:sp>
      <p:pic>
        <p:nvPicPr>
          <p:cNvPr id="4" name="Picture 4" descr="Imagem relacionada">
            <a:extLst>
              <a:ext uri="{FF2B5EF4-FFF2-40B4-BE49-F238E27FC236}">
                <a16:creationId xmlns:a16="http://schemas.microsoft.com/office/drawing/2014/main" id="{955CB370-73C8-3A5E-7135-6305BDA14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450" y="1252538"/>
            <a:ext cx="2028825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68CC4035-0F54-7299-F0A3-9D271E3D773E}"/>
              </a:ext>
            </a:extLst>
          </p:cNvPr>
          <p:cNvSpPr txBox="1">
            <a:spLocks/>
          </p:cNvSpPr>
          <p:nvPr/>
        </p:nvSpPr>
        <p:spPr>
          <a:xfrm>
            <a:off x="285750" y="1819275"/>
            <a:ext cx="11185525" cy="4548188"/>
          </a:xfrm>
          <a:prstGeom prst="rect">
            <a:avLst/>
          </a:prstGeom>
        </p:spPr>
        <p:txBody>
          <a:bodyPr lIns="77925" tIns="38963" rIns="77925" bIns="38963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307101" lvl="1" indent="0" algn="just">
              <a:spcBef>
                <a:spcPts val="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endParaRPr lang="pt-BR" sz="3200">
              <a:solidFill>
                <a:srgbClr val="36488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07101" lvl="1" indent="0" algn="just">
              <a:spcBef>
                <a:spcPts val="1534"/>
              </a:spcBef>
              <a:spcAft>
                <a:spcPts val="1534"/>
              </a:spcAft>
              <a:buFont typeface="Courier New" pitchFamily="49" charset="0"/>
              <a:buNone/>
              <a:defRPr/>
            </a:pPr>
            <a:r>
              <a:rPr lang="pt-BR" sz="3200" b="1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Não serão permitidas retificações </a:t>
            </a:r>
            <a:r>
              <a:rPr lang="pt-BR" sz="320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dos dados e/ou informações transmitidos </a:t>
            </a:r>
            <a:r>
              <a:rPr lang="pt-BR" sz="3200" b="1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após a emissão do relatório preliminar das contas</a:t>
            </a:r>
            <a:r>
              <a:rPr lang="pt-BR" sz="320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</a:p>
          <a:p>
            <a:pPr marL="307101" lvl="1" indent="0" algn="just">
              <a:spcBef>
                <a:spcPts val="0"/>
              </a:spcBef>
              <a:spcAft>
                <a:spcPts val="0"/>
              </a:spcAft>
              <a:buFont typeface="Courier New" pitchFamily="49" charset="0"/>
              <a:buNone/>
              <a:defRPr/>
            </a:pPr>
            <a:endParaRPr lang="pt-BR" sz="3200">
              <a:solidFill>
                <a:srgbClr val="36488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07101" lvl="1" indent="0" algn="just">
              <a:spcBef>
                <a:spcPts val="1534"/>
              </a:spcBef>
              <a:spcAft>
                <a:spcPts val="1534"/>
              </a:spcAft>
              <a:buFont typeface="Courier New" pitchFamily="49" charset="0"/>
              <a:buNone/>
              <a:defRPr/>
            </a:pPr>
            <a:r>
              <a:rPr lang="pt-BR" sz="320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Além disso, a constatação de </a:t>
            </a:r>
            <a:r>
              <a:rPr lang="pt-BR" sz="3200" b="1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dados incompletos </a:t>
            </a:r>
            <a:r>
              <a:rPr lang="pt-BR" sz="320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ou em </a:t>
            </a:r>
            <a:r>
              <a:rPr lang="pt-BR" sz="3200" b="1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desconformidade</a:t>
            </a:r>
            <a:r>
              <a:rPr lang="pt-BR" sz="320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com as demais informações enviadas </a:t>
            </a:r>
            <a:r>
              <a:rPr lang="pt-BR" sz="3200" b="1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poderão ser rejeitadas a qualquer tempo </a:t>
            </a:r>
            <a:r>
              <a:rPr lang="pt-BR" sz="320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pelo Tribunal de Contas.</a:t>
            </a:r>
          </a:p>
        </p:txBody>
      </p:sp>
      <p:pic>
        <p:nvPicPr>
          <p:cNvPr id="2" name="Picture 4" descr="Gif animado no grid consulta - Consultas - Scriptcase">
            <a:extLst>
              <a:ext uri="{FF2B5EF4-FFF2-40B4-BE49-F238E27FC236}">
                <a16:creationId xmlns:a16="http://schemas.microsoft.com/office/drawing/2014/main" id="{491C933D-E10C-EF59-50E5-CBDF6B76F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304" y="54734"/>
            <a:ext cx="1176836" cy="117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Gif animado no grid consulta - Consultas - Scriptcase">
            <a:extLst>
              <a:ext uri="{FF2B5EF4-FFF2-40B4-BE49-F238E27FC236}">
                <a16:creationId xmlns:a16="http://schemas.microsoft.com/office/drawing/2014/main" id="{A81519C0-3394-5CFC-1A11-63DAD71AD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364" y="10035"/>
            <a:ext cx="1176836" cy="117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90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AD94F-CB61-147E-4B62-BEC37A3A6567}"/>
              </a:ext>
            </a:extLst>
          </p:cNvPr>
          <p:cNvSpPr>
            <a:spLocks noGrp="1"/>
          </p:cNvSpPr>
          <p:nvPr/>
        </p:nvSpPr>
        <p:spPr>
          <a:xfrm>
            <a:off x="3846871" y="-68262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pt-BR" b="1" dirty="0">
                <a:solidFill>
                  <a:schemeClr val="bg1"/>
                </a:solidFill>
                <a:latin typeface="ZapfHumnst BT" panose="020B0502050508020304" pitchFamily="34" charset="0"/>
                <a:cs typeface="Segoe UI" panose="020B0502040204020203" pitchFamily="34" charset="0"/>
              </a:rPr>
              <a:t>Acessando o sistema</a:t>
            </a:r>
            <a:endParaRPr b="1" dirty="0">
              <a:solidFill>
                <a:schemeClr val="bg1"/>
              </a:solidFill>
              <a:latin typeface="ZapfHumnst BT" panose="020B0502050508020304" pitchFamily="34" charset="0"/>
              <a:cs typeface="Segoe UI" panose="020B0502040204020203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1BDD4C7-E47F-55E1-D7E8-5CD3B2A13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60" y="1826493"/>
            <a:ext cx="9793805" cy="4397328"/>
          </a:xfrm>
          <a:prstGeom prst="rect">
            <a:avLst/>
          </a:prstGeom>
        </p:spPr>
      </p:pic>
      <p:sp>
        <p:nvSpPr>
          <p:cNvPr id="6" name="Balão de Fala: Oval 5">
            <a:extLst>
              <a:ext uri="{FF2B5EF4-FFF2-40B4-BE49-F238E27FC236}">
                <a16:creationId xmlns:a16="http://schemas.microsoft.com/office/drawing/2014/main" id="{2D6CA938-F79D-111C-B11E-3B560CFEA274}"/>
              </a:ext>
            </a:extLst>
          </p:cNvPr>
          <p:cNvSpPr/>
          <p:nvPr/>
        </p:nvSpPr>
        <p:spPr>
          <a:xfrm>
            <a:off x="1622322" y="634179"/>
            <a:ext cx="2310581" cy="1143000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rgbClr val="36488C"/>
                </a:solidFill>
              </a:rPr>
              <a:t>tcepi.tc.br</a:t>
            </a:r>
          </a:p>
        </p:txBody>
      </p:sp>
      <p:pic>
        <p:nvPicPr>
          <p:cNvPr id="8" name="Picture 4" descr="👇 Dorso Da Mão Com Dedo Indicador Apontando Para Baixo Emoji">
            <a:extLst>
              <a:ext uri="{FF2B5EF4-FFF2-40B4-BE49-F238E27FC236}">
                <a16:creationId xmlns:a16="http://schemas.microsoft.com/office/drawing/2014/main" id="{0BAC39AB-2D9D-A6D8-014D-9EE3DD689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1907">
            <a:off x="5633112" y="4486950"/>
            <a:ext cx="512207" cy="51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967E15B7-1157-8B59-C54E-2F10FA604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5058" y="2126569"/>
            <a:ext cx="1419225" cy="1657350"/>
          </a:xfrm>
          <a:prstGeom prst="rect">
            <a:avLst/>
          </a:prstGeom>
        </p:spPr>
      </p:pic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ECB4B5F5-9297-2DCC-A68C-6AAE847C1962}"/>
              </a:ext>
            </a:extLst>
          </p:cNvPr>
          <p:cNvCxnSpPr>
            <a:cxnSpLocks/>
          </p:cNvCxnSpPr>
          <p:nvPr/>
        </p:nvCxnSpPr>
        <p:spPr>
          <a:xfrm flipV="1">
            <a:off x="6392405" y="3605439"/>
            <a:ext cx="2002653" cy="674710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ABC39D55-61B9-A030-E69B-295F4BC8886C}"/>
              </a:ext>
            </a:extLst>
          </p:cNvPr>
          <p:cNvCxnSpPr>
            <a:cxnSpLocks/>
          </p:cNvCxnSpPr>
          <p:nvPr/>
        </p:nvCxnSpPr>
        <p:spPr>
          <a:xfrm>
            <a:off x="8395058" y="3605439"/>
            <a:ext cx="2284922" cy="0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>
            <a:extLst>
              <a:ext uri="{FF2B5EF4-FFF2-40B4-BE49-F238E27FC236}">
                <a16:creationId xmlns:a16="http://schemas.microsoft.com/office/drawing/2014/main" id="{168CD923-0108-323A-C8F2-072059C8AA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5929" y="1265913"/>
            <a:ext cx="4670131" cy="5518488"/>
          </a:xfrm>
          <a:prstGeom prst="rect">
            <a:avLst/>
          </a:prstGeom>
        </p:spPr>
      </p:pic>
      <p:pic>
        <p:nvPicPr>
          <p:cNvPr id="22" name="Picture 4" descr="👇 Dorso Da Mão Com Dedo Indicador Apontando Para Baixo Emoji">
            <a:extLst>
              <a:ext uri="{FF2B5EF4-FFF2-40B4-BE49-F238E27FC236}">
                <a16:creationId xmlns:a16="http://schemas.microsoft.com/office/drawing/2014/main" id="{2E848AE0-5F2F-AD20-3464-E9F5B32D4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1907">
            <a:off x="7705567" y="6034737"/>
            <a:ext cx="512207" cy="51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D3C9FF3-CE0E-A9BC-87B7-56A1D30220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3609" y="1265913"/>
            <a:ext cx="4747819" cy="5095558"/>
          </a:xfrm>
          <a:prstGeom prst="rect">
            <a:avLst/>
          </a:prstGeom>
        </p:spPr>
      </p:pic>
      <p:pic>
        <p:nvPicPr>
          <p:cNvPr id="10" name="Picture 4" descr="👇 Dorso Da Mão Com Dedo Indicador Apontando Para Baixo Emoji">
            <a:extLst>
              <a:ext uri="{FF2B5EF4-FFF2-40B4-BE49-F238E27FC236}">
                <a16:creationId xmlns:a16="http://schemas.microsoft.com/office/drawing/2014/main" id="{C487FE1D-E47C-6DFC-53A8-59EF2CE55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1907">
            <a:off x="9133429" y="5743198"/>
            <a:ext cx="512207" cy="51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76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AD94F-CB61-147E-4B62-BEC37A3A6567}"/>
              </a:ext>
            </a:extLst>
          </p:cNvPr>
          <p:cNvSpPr>
            <a:spLocks noGrp="1"/>
          </p:cNvSpPr>
          <p:nvPr/>
        </p:nvSpPr>
        <p:spPr>
          <a:xfrm>
            <a:off x="3846871" y="-68262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pt-BR" b="1">
                <a:solidFill>
                  <a:schemeClr val="bg1"/>
                </a:solidFill>
                <a:latin typeface="ZapfHumnst BT" panose="020B0502050508020304" pitchFamily="34" charset="0"/>
                <a:cs typeface="Segoe UI" panose="020B0502040204020203" pitchFamily="34" charset="0"/>
              </a:rPr>
              <a:t>Login no sistema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C2552DF-A7E4-584B-709C-432E7BC5DA7E}"/>
              </a:ext>
            </a:extLst>
          </p:cNvPr>
          <p:cNvSpPr txBox="1"/>
          <p:nvPr/>
        </p:nvSpPr>
        <p:spPr>
          <a:xfrm>
            <a:off x="9313060" y="1547060"/>
            <a:ext cx="27616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1">
                <a:solidFill>
                  <a:srgbClr val="36488C"/>
                </a:solidFill>
                <a:latin typeface="ZapfHumnst BT" panose="020B0502050508020304" pitchFamily="34" charset="0"/>
                <a:ea typeface="Calibri" panose="020F0502020204030204" pitchFamily="34" charset="0"/>
              </a:rPr>
              <a:t>Usuário:</a:t>
            </a:r>
          </a:p>
          <a:p>
            <a:pPr algn="just"/>
            <a:r>
              <a:rPr lang="pt-BR">
                <a:solidFill>
                  <a:srgbClr val="36488C"/>
                </a:solidFill>
                <a:latin typeface="ZapfHumnst BT" panose="020B0502050508020304" pitchFamily="34" charset="0"/>
                <a:ea typeface="Calibri" panose="020F0502020204030204" pitchFamily="34" charset="0"/>
              </a:rPr>
              <a:t>Utilizar o mesmo usuário dos sistemas </a:t>
            </a:r>
            <a:r>
              <a:rPr lang="pt-BR" sz="1800">
                <a:solidFill>
                  <a:srgbClr val="36488C"/>
                </a:solidFill>
                <a:effectLst/>
                <a:latin typeface="ZapfHumnst BT" panose="020B0502050508020304" pitchFamily="34" charset="0"/>
                <a:ea typeface="Calibri" panose="020F0502020204030204" pitchFamily="34" charset="0"/>
              </a:rPr>
              <a:t>Sagres e Documentação web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95F2618-70E5-ADBE-3882-90C4CBE3E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5948"/>
            <a:ext cx="8928340" cy="4366530"/>
          </a:xfrm>
          <a:prstGeom prst="rect">
            <a:avLst/>
          </a:prstGeom>
        </p:spPr>
      </p:pic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ADF9E62D-CE76-42B6-48A6-249572A177E9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2967487" y="2147225"/>
            <a:ext cx="6345573" cy="1981925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56212E10-8CE1-E3F1-27C1-EF976FCA0724}"/>
              </a:ext>
            </a:extLst>
          </p:cNvPr>
          <p:cNvCxnSpPr>
            <a:cxnSpLocks/>
          </p:cNvCxnSpPr>
          <p:nvPr/>
        </p:nvCxnSpPr>
        <p:spPr>
          <a:xfrm>
            <a:off x="9314857" y="1667192"/>
            <a:ext cx="0" cy="1080197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CA7F1A08-6C5E-B093-1760-05DBC854466D}"/>
              </a:ext>
            </a:extLst>
          </p:cNvPr>
          <p:cNvCxnSpPr>
            <a:cxnSpLocks/>
          </p:cNvCxnSpPr>
          <p:nvPr/>
        </p:nvCxnSpPr>
        <p:spPr>
          <a:xfrm>
            <a:off x="3067050" y="4047890"/>
            <a:ext cx="0" cy="752475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4" descr="👇 Dorso Da Mão Com Dedo Indicador Apontando Para Baixo Emoji">
            <a:extLst>
              <a:ext uri="{FF2B5EF4-FFF2-40B4-BE49-F238E27FC236}">
                <a16:creationId xmlns:a16="http://schemas.microsoft.com/office/drawing/2014/main" id="{D209B9C3-D9DD-145E-1B14-24C2B0948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1907">
            <a:off x="1277421" y="4644267"/>
            <a:ext cx="512207" cy="51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AEF15E5E-F3FD-0A9B-B409-17172DF5C706}"/>
              </a:ext>
            </a:extLst>
          </p:cNvPr>
          <p:cNvSpPr txBox="1"/>
          <p:nvPr/>
        </p:nvSpPr>
        <p:spPr>
          <a:xfrm>
            <a:off x="2298290" y="1516847"/>
            <a:ext cx="61304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>
                <a:solidFill>
                  <a:srgbClr val="36488C"/>
                </a:solidFill>
                <a:latin typeface="ZapfHumnst BT" panose="020B0502050508020304" pitchFamily="34" charset="0"/>
              </a:rPr>
              <a:t>https://sistemas.tce.pi.gov.br/homologacao/sagresrelease/#/</a:t>
            </a:r>
          </a:p>
        </p:txBody>
      </p:sp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1D1212D4-3A75-C070-BDB7-A629399ED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5" y="6403105"/>
            <a:ext cx="1187691" cy="34906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46E8E1A-1727-82A2-E7B6-F1ADB9930A2A}"/>
              </a:ext>
            </a:extLst>
          </p:cNvPr>
          <p:cNvSpPr txBox="1"/>
          <p:nvPr/>
        </p:nvSpPr>
        <p:spPr>
          <a:xfrm>
            <a:off x="9313060" y="4129150"/>
            <a:ext cx="27616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1">
                <a:solidFill>
                  <a:srgbClr val="36488C"/>
                </a:solidFill>
                <a:latin typeface="ZapfHumnst BT" panose="020B0502050508020304" pitchFamily="34" charset="0"/>
              </a:rPr>
              <a:t>Senha:</a:t>
            </a:r>
          </a:p>
          <a:p>
            <a:pPr algn="just"/>
            <a:r>
              <a:rPr lang="pt-BR">
                <a:solidFill>
                  <a:srgbClr val="36488C"/>
                </a:solidFill>
                <a:latin typeface="ZapfHumnst BT" panose="020B0502050508020304" pitchFamily="34" charset="0"/>
              </a:rPr>
              <a:t>A senha padrão no ambiente de homologação será 123456</a:t>
            </a:r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14EB50E0-652E-589C-5380-26B9CCB78432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2967487" y="4538201"/>
            <a:ext cx="6345573" cy="191114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275B9E42-C9A7-18B1-C19F-E9362DFC0CC8}"/>
              </a:ext>
            </a:extLst>
          </p:cNvPr>
          <p:cNvCxnSpPr>
            <a:cxnSpLocks/>
          </p:cNvCxnSpPr>
          <p:nvPr/>
        </p:nvCxnSpPr>
        <p:spPr>
          <a:xfrm>
            <a:off x="9313060" y="4148663"/>
            <a:ext cx="0" cy="1180816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04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A6B34-2888-B4AC-AE50-D3D826E23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DF5A0-A8CE-BB06-0B2C-8DD700A93B28}"/>
              </a:ext>
            </a:extLst>
          </p:cNvPr>
          <p:cNvSpPr>
            <a:spLocks noGrp="1"/>
          </p:cNvSpPr>
          <p:nvPr/>
        </p:nvSpPr>
        <p:spPr>
          <a:xfrm>
            <a:off x="3846871" y="-68262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pt-BR" b="1" dirty="0">
                <a:solidFill>
                  <a:schemeClr val="bg1"/>
                </a:solidFill>
                <a:latin typeface="ZapfHumnst BT" panose="020B0502050508020304" pitchFamily="34" charset="0"/>
                <a:cs typeface="Segoe UI" panose="020B0502040204020203" pitchFamily="34" charset="0"/>
              </a:rPr>
              <a:t>Hora de Praticar!</a:t>
            </a:r>
          </a:p>
        </p:txBody>
      </p:sp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1E08E63B-2400-A4C6-1838-2194FFC2D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5" y="6403105"/>
            <a:ext cx="1187691" cy="349062"/>
          </a:xfrm>
          <a:prstGeom prst="rect">
            <a:avLst/>
          </a:prstGeom>
        </p:spPr>
      </p:pic>
      <p:pic>
        <p:nvPicPr>
          <p:cNvPr id="1026" name="Picture 2" descr="Computer">
            <a:extLst>
              <a:ext uri="{FF2B5EF4-FFF2-40B4-BE49-F238E27FC236}">
                <a16:creationId xmlns:a16="http://schemas.microsoft.com/office/drawing/2014/main" id="{E61C6B0D-4E13-6A81-A36E-EB437B397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882" y="1797484"/>
            <a:ext cx="5768236" cy="432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3259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E706400-25AE-AE67-A472-E6D4B9CAA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35" y="1967631"/>
            <a:ext cx="8082951" cy="40064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EAD94F-CB61-147E-4B62-BEC37A3A6567}"/>
              </a:ext>
            </a:extLst>
          </p:cNvPr>
          <p:cNvSpPr>
            <a:spLocks noGrp="1"/>
          </p:cNvSpPr>
          <p:nvPr/>
        </p:nvSpPr>
        <p:spPr>
          <a:xfrm>
            <a:off x="3846871" y="-68262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pt-BR" b="1" dirty="0">
                <a:solidFill>
                  <a:schemeClr val="bg1"/>
                </a:solidFill>
                <a:latin typeface="ZapfHumnst BT" panose="020B0502050508020304" pitchFamily="34" charset="0"/>
                <a:cs typeface="Segoe UI" panose="020B0502040204020203" pitchFamily="34" charset="0"/>
              </a:rPr>
              <a:t>Seleção de Unidades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C2552DF-A7E4-584B-709C-432E7BC5DA7E}"/>
              </a:ext>
            </a:extLst>
          </p:cNvPr>
          <p:cNvSpPr txBox="1"/>
          <p:nvPr/>
        </p:nvSpPr>
        <p:spPr>
          <a:xfrm>
            <a:off x="8656248" y="2011534"/>
            <a:ext cx="22849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>
                <a:solidFill>
                  <a:srgbClr val="36488C"/>
                </a:solidFill>
                <a:latin typeface="ZapfHumnst BT" panose="020B0502050508020304" pitchFamily="34" charset="0"/>
              </a:rPr>
              <a:t>Um usuário pode ter mais de uma UAPC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8BF42FE1-24FE-384A-5363-731F19B2D1D1}"/>
              </a:ext>
            </a:extLst>
          </p:cNvPr>
          <p:cNvCxnSpPr>
            <a:cxnSpLocks/>
          </p:cNvCxnSpPr>
          <p:nvPr/>
        </p:nvCxnSpPr>
        <p:spPr>
          <a:xfrm flipV="1">
            <a:off x="4537494" y="2677817"/>
            <a:ext cx="4118754" cy="802310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92AD0E1-B407-85BC-3643-79E4986EFA21}"/>
              </a:ext>
            </a:extLst>
          </p:cNvPr>
          <p:cNvSpPr txBox="1"/>
          <p:nvPr/>
        </p:nvSpPr>
        <p:spPr>
          <a:xfrm>
            <a:off x="8656248" y="3252823"/>
            <a:ext cx="22849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>
                <a:solidFill>
                  <a:srgbClr val="36488C"/>
                </a:solidFill>
                <a:latin typeface="ZapfHumnst BT" panose="020B0502050508020304" pitchFamily="34" charset="0"/>
              </a:rPr>
              <a:t>Após selecionar a unidade, deve informar a vigência</a:t>
            </a:r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4173B0C0-F310-65B6-3028-375CF535A375}"/>
              </a:ext>
            </a:extLst>
          </p:cNvPr>
          <p:cNvCxnSpPr>
            <a:cxnSpLocks/>
          </p:cNvCxnSpPr>
          <p:nvPr/>
        </p:nvCxnSpPr>
        <p:spPr>
          <a:xfrm flipV="1">
            <a:off x="8611798" y="2677817"/>
            <a:ext cx="2329372" cy="2312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694EACD2-C3A3-76EF-D2F9-D6C27F920896}"/>
              </a:ext>
            </a:extLst>
          </p:cNvPr>
          <p:cNvCxnSpPr>
            <a:cxnSpLocks/>
          </p:cNvCxnSpPr>
          <p:nvPr/>
        </p:nvCxnSpPr>
        <p:spPr>
          <a:xfrm>
            <a:off x="4537494" y="3775307"/>
            <a:ext cx="4118754" cy="391055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203E233A-7A17-63C7-5E45-FE302B783B8D}"/>
              </a:ext>
            </a:extLst>
          </p:cNvPr>
          <p:cNvCxnSpPr>
            <a:cxnSpLocks/>
          </p:cNvCxnSpPr>
          <p:nvPr/>
        </p:nvCxnSpPr>
        <p:spPr>
          <a:xfrm>
            <a:off x="8656248" y="4166362"/>
            <a:ext cx="2284922" cy="0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54C9AA37-B042-42A4-ABBD-F7274904E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5" y="6403105"/>
            <a:ext cx="1187691" cy="34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9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8DF4EB9-B90F-14E7-7562-3AA0A4D93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40" y="1545996"/>
            <a:ext cx="11075837" cy="4706382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800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Sistema utilizado pelas </a:t>
            </a:r>
            <a:r>
              <a:rPr lang="pt-BR" sz="1800" dirty="0" err="1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UAPCs</a:t>
            </a:r>
            <a:r>
              <a:rPr lang="pt-BR" sz="1800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para envio das prestações de contas eletrônicas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800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Recepcionará inicialmente somente arquivos estruturados no formato </a:t>
            </a:r>
            <a:r>
              <a:rPr lang="pt-BR" sz="1800" u="sng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CSV</a:t>
            </a:r>
            <a:r>
              <a:rPr lang="pt-BR" sz="1800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e posteriormente </a:t>
            </a:r>
            <a:r>
              <a:rPr lang="pt-BR" sz="1800" u="sng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XML</a:t>
            </a:r>
            <a:r>
              <a:rPr lang="pt-BR" sz="1800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800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Adota a sistemática de Modelos de Prestações de Contas (Art. 61-A, §1º, IN TCE-PI nº 05/2023)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800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Centralização do envio das prestações de contas eletrônicas das </a:t>
            </a:r>
            <a:r>
              <a:rPr lang="pt-BR" sz="1800" dirty="0" err="1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UAPCs</a:t>
            </a:r>
            <a:r>
              <a:rPr lang="pt-BR" sz="1800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em uma única plataforma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800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Simplificação e padronização do mecanismo de envio das prestações de contas ao TCE-PI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800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Aprimoramento do gerenciamento das prestações de contas pelas </a:t>
            </a:r>
            <a:r>
              <a:rPr lang="pt-BR" sz="1800" dirty="0" err="1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UAPCs</a:t>
            </a:r>
            <a:endParaRPr lang="pt-BR" sz="1800" dirty="0">
              <a:solidFill>
                <a:srgbClr val="36488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800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Integrado com o sistema Gestor Web</a:t>
            </a:r>
          </a:p>
          <a:p>
            <a:pPr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1800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Válido oficialmente a partir do exercício de 2025 (</a:t>
            </a:r>
            <a:r>
              <a:rPr lang="pt-BR" sz="1800" dirty="0" err="1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Arts</a:t>
            </a:r>
            <a:r>
              <a:rPr lang="pt-BR" sz="1800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 15 e 61-A da IN TCE-PI nº 05/2023)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5DB094B-0EEE-1DF5-3FE3-8889CC65B6E1}"/>
              </a:ext>
            </a:extLst>
          </p:cNvPr>
          <p:cNvSpPr txBox="1"/>
          <p:nvPr/>
        </p:nvSpPr>
        <p:spPr>
          <a:xfrm>
            <a:off x="461913" y="419427"/>
            <a:ext cx="116320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3600" b="1" dirty="0">
                <a:solidFill>
                  <a:schemeClr val="bg1"/>
                </a:solidFill>
                <a:latin typeface="Trebuchet MS" panose="020B0603020202020204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­­­­Sistema de Envio das Prestações de Contas (TCEnvia)</a:t>
            </a:r>
          </a:p>
        </p:txBody>
      </p:sp>
      <p:pic>
        <p:nvPicPr>
          <p:cNvPr id="6" name="Imagem 5" descr="Logotipo&#10;&#10;Descrição gerada automaticamente">
            <a:extLst>
              <a:ext uri="{FF2B5EF4-FFF2-40B4-BE49-F238E27FC236}">
                <a16:creationId xmlns:a16="http://schemas.microsoft.com/office/drawing/2014/main" id="{882521AF-EA3D-DAFB-D478-84B6796CB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5" y="6403105"/>
            <a:ext cx="1187691" cy="3490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12B7F12-B628-3381-A196-5A159B5B8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1" y="1482294"/>
            <a:ext cx="10096500" cy="48201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EAD94F-CB61-147E-4B62-BEC37A3A6567}"/>
              </a:ext>
            </a:extLst>
          </p:cNvPr>
          <p:cNvSpPr>
            <a:spLocks noGrp="1"/>
          </p:cNvSpPr>
          <p:nvPr/>
        </p:nvSpPr>
        <p:spPr>
          <a:xfrm>
            <a:off x="3846871" y="-68262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pt-BR" b="1">
                <a:solidFill>
                  <a:schemeClr val="bg1"/>
                </a:solidFill>
                <a:latin typeface="ZapfHumnst BT" panose="020B0502050508020304" pitchFamily="34" charset="0"/>
                <a:cs typeface="Segoe UI" panose="020B0502040204020203" pitchFamily="34" charset="0"/>
              </a:rPr>
              <a:t>Menu Principal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C2552DF-A7E4-584B-709C-432E7BC5DA7E}"/>
              </a:ext>
            </a:extLst>
          </p:cNvPr>
          <p:cNvSpPr txBox="1"/>
          <p:nvPr/>
        </p:nvSpPr>
        <p:spPr>
          <a:xfrm>
            <a:off x="6638070" y="2586349"/>
            <a:ext cx="22849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>
                <a:solidFill>
                  <a:srgbClr val="36488C"/>
                </a:solidFill>
                <a:latin typeface="ZapfHumnst BT" panose="020B0502050508020304" pitchFamily="34" charset="0"/>
              </a:rPr>
              <a:t>UAPC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8BF42FE1-24FE-384A-5363-731F19B2D1D1}"/>
              </a:ext>
            </a:extLst>
          </p:cNvPr>
          <p:cNvCxnSpPr>
            <a:cxnSpLocks/>
          </p:cNvCxnSpPr>
          <p:nvPr/>
        </p:nvCxnSpPr>
        <p:spPr>
          <a:xfrm flipV="1">
            <a:off x="8823489" y="2032000"/>
            <a:ext cx="652318" cy="1724252"/>
          </a:xfrm>
          <a:prstGeom prst="straightConnector1">
            <a:avLst/>
          </a:prstGeom>
          <a:ln w="12700">
            <a:solidFill>
              <a:schemeClr val="tx2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92AD0E1-B407-85BC-3643-79E4986EFA21}"/>
              </a:ext>
            </a:extLst>
          </p:cNvPr>
          <p:cNvSpPr txBox="1"/>
          <p:nvPr/>
        </p:nvSpPr>
        <p:spPr>
          <a:xfrm>
            <a:off x="6966010" y="3448475"/>
            <a:ext cx="22849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>
                <a:solidFill>
                  <a:srgbClr val="36488C"/>
                </a:solidFill>
                <a:latin typeface="ZapfHumnst BT" panose="020B0502050508020304" pitchFamily="34" charset="0"/>
              </a:rPr>
              <a:t>Exercício de referência</a:t>
            </a:r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4173B0C0-F310-65B6-3028-375CF535A375}"/>
              </a:ext>
            </a:extLst>
          </p:cNvPr>
          <p:cNvCxnSpPr>
            <a:cxnSpLocks/>
          </p:cNvCxnSpPr>
          <p:nvPr/>
        </p:nvCxnSpPr>
        <p:spPr>
          <a:xfrm>
            <a:off x="6503084" y="2849312"/>
            <a:ext cx="774409" cy="0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694EACD2-C3A3-76EF-D2F9-D6C27F920896}"/>
              </a:ext>
            </a:extLst>
          </p:cNvPr>
          <p:cNvCxnSpPr>
            <a:cxnSpLocks/>
          </p:cNvCxnSpPr>
          <p:nvPr/>
        </p:nvCxnSpPr>
        <p:spPr>
          <a:xfrm flipV="1">
            <a:off x="7277493" y="2032000"/>
            <a:ext cx="1123557" cy="817312"/>
          </a:xfrm>
          <a:prstGeom prst="straightConnector1">
            <a:avLst/>
          </a:prstGeom>
          <a:ln w="12700">
            <a:solidFill>
              <a:schemeClr val="tx2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203E233A-7A17-63C7-5E45-FE302B783B8D}"/>
              </a:ext>
            </a:extLst>
          </p:cNvPr>
          <p:cNvCxnSpPr>
            <a:cxnSpLocks/>
          </p:cNvCxnSpPr>
          <p:nvPr/>
        </p:nvCxnSpPr>
        <p:spPr>
          <a:xfrm>
            <a:off x="7041823" y="3756252"/>
            <a:ext cx="1781666" cy="0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2569123-10EC-E369-E8E7-00E442EC2991}"/>
              </a:ext>
            </a:extLst>
          </p:cNvPr>
          <p:cNvSpPr txBox="1"/>
          <p:nvPr/>
        </p:nvSpPr>
        <p:spPr>
          <a:xfrm>
            <a:off x="2716193" y="2571159"/>
            <a:ext cx="22849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400">
                <a:solidFill>
                  <a:srgbClr val="36488C"/>
                </a:solidFill>
                <a:latin typeface="ZapfHumnst BT" panose="020B0502050508020304" pitchFamily="34" charset="0"/>
              </a:rPr>
              <a:t>Validador para remessas </a:t>
            </a: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9A17038F-E2B7-5DF2-AA2A-32438D752B0E}"/>
              </a:ext>
            </a:extLst>
          </p:cNvPr>
          <p:cNvCxnSpPr>
            <a:cxnSpLocks/>
          </p:cNvCxnSpPr>
          <p:nvPr/>
        </p:nvCxnSpPr>
        <p:spPr>
          <a:xfrm flipV="1">
            <a:off x="2771775" y="2878936"/>
            <a:ext cx="1866900" cy="7198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E4EE2F95-AE58-9A0A-1175-82C19B0A314B}"/>
              </a:ext>
            </a:extLst>
          </p:cNvPr>
          <p:cNvCxnSpPr>
            <a:cxnSpLocks/>
          </p:cNvCxnSpPr>
          <p:nvPr/>
        </p:nvCxnSpPr>
        <p:spPr>
          <a:xfrm flipH="1" flipV="1">
            <a:off x="2320492" y="2113652"/>
            <a:ext cx="419473" cy="765284"/>
          </a:xfrm>
          <a:prstGeom prst="straightConnector1">
            <a:avLst/>
          </a:prstGeom>
          <a:ln w="12700">
            <a:solidFill>
              <a:schemeClr val="tx2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28257273-5600-15D4-1A9C-A12FE0FE6FF4}"/>
              </a:ext>
            </a:extLst>
          </p:cNvPr>
          <p:cNvCxnSpPr>
            <a:cxnSpLocks/>
          </p:cNvCxnSpPr>
          <p:nvPr/>
        </p:nvCxnSpPr>
        <p:spPr>
          <a:xfrm flipV="1">
            <a:off x="1560573" y="3595165"/>
            <a:ext cx="1866900" cy="7198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3320F308-D028-3C03-5031-CA86AD77ECA1}"/>
              </a:ext>
            </a:extLst>
          </p:cNvPr>
          <p:cNvCxnSpPr>
            <a:cxnSpLocks/>
          </p:cNvCxnSpPr>
          <p:nvPr/>
        </p:nvCxnSpPr>
        <p:spPr>
          <a:xfrm flipH="1" flipV="1">
            <a:off x="1288026" y="2076830"/>
            <a:ext cx="272547" cy="1525533"/>
          </a:xfrm>
          <a:prstGeom prst="straightConnector1">
            <a:avLst/>
          </a:prstGeom>
          <a:ln w="12700">
            <a:solidFill>
              <a:schemeClr val="tx2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D94056E1-7BFB-A58B-4D45-3FF4DA5F9AE8}"/>
              </a:ext>
            </a:extLst>
          </p:cNvPr>
          <p:cNvSpPr txBox="1"/>
          <p:nvPr/>
        </p:nvSpPr>
        <p:spPr>
          <a:xfrm>
            <a:off x="1560573" y="3071945"/>
            <a:ext cx="21149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>
                <a:solidFill>
                  <a:srgbClr val="36488C"/>
                </a:solidFill>
                <a:latin typeface="ZapfHumnst BT" panose="020B0502050508020304" pitchFamily="34" charset="0"/>
              </a:rPr>
              <a:t>Enviar Remessas e solicitar cancelamento</a:t>
            </a:r>
          </a:p>
        </p:txBody>
      </p:sp>
      <p:pic>
        <p:nvPicPr>
          <p:cNvPr id="42" name="Picture 4" descr="👇 Dorso Da Mão Com Dedo Indicador Apontando Para Baixo Emoji">
            <a:extLst>
              <a:ext uri="{FF2B5EF4-FFF2-40B4-BE49-F238E27FC236}">
                <a16:creationId xmlns:a16="http://schemas.microsoft.com/office/drawing/2014/main" id="{8F6D7B4A-9656-5C1B-676D-FC9BF8309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1907">
            <a:off x="2014826" y="1914293"/>
            <a:ext cx="512207" cy="51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F2F33D8D-C178-E71C-74FF-8E9ABBA1FC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5" y="6403105"/>
            <a:ext cx="1187691" cy="349062"/>
          </a:xfrm>
          <a:prstGeom prst="rect">
            <a:avLst/>
          </a:prstGeom>
        </p:spPr>
      </p:pic>
      <p:sp>
        <p:nvSpPr>
          <p:cNvPr id="14" name="Balão de Fala: Oval 13">
            <a:extLst>
              <a:ext uri="{FF2B5EF4-FFF2-40B4-BE49-F238E27FC236}">
                <a16:creationId xmlns:a16="http://schemas.microsoft.com/office/drawing/2014/main" id="{5B2FD7D5-BE5E-0401-49C0-1EB93D9A7896}"/>
              </a:ext>
            </a:extLst>
          </p:cNvPr>
          <p:cNvSpPr/>
          <p:nvPr/>
        </p:nvSpPr>
        <p:spPr>
          <a:xfrm>
            <a:off x="1540948" y="-36619"/>
            <a:ext cx="3595977" cy="1851839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just"/>
            <a:r>
              <a:rPr lang="pt-BR" sz="1600" kern="1200">
                <a:solidFill>
                  <a:srgbClr val="36488C"/>
                </a:solidFill>
                <a:latin typeface="ZapfHumnst BT" panose="020B0502050508020304" pitchFamily="34" charset="0"/>
              </a:rPr>
              <a:t>O que é feito no validador é apenas para teste, não influencia no envio da Prestação.</a:t>
            </a:r>
            <a:endParaRPr lang="pt-BR">
              <a:solidFill>
                <a:srgbClr val="36488C"/>
              </a:solidFill>
              <a:latin typeface="ZapfHumnst BT" panose="020B0502050508020304" pitchFamily="34" charset="0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EEB956EB-BAE2-6428-C636-CB3A7E2087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7837" y="1834287"/>
            <a:ext cx="1269043" cy="215819"/>
          </a:xfrm>
          <a:prstGeom prst="rect">
            <a:avLst/>
          </a:prstGeom>
        </p:spPr>
      </p:pic>
      <p:sp>
        <p:nvSpPr>
          <p:cNvPr id="4" name="Balão de Fala: Oval 3">
            <a:extLst>
              <a:ext uri="{FF2B5EF4-FFF2-40B4-BE49-F238E27FC236}">
                <a16:creationId xmlns:a16="http://schemas.microsoft.com/office/drawing/2014/main" id="{8A235020-7D44-808D-7886-A525330F1C93}"/>
              </a:ext>
            </a:extLst>
          </p:cNvPr>
          <p:cNvSpPr/>
          <p:nvPr/>
        </p:nvSpPr>
        <p:spPr>
          <a:xfrm>
            <a:off x="8596023" y="-206359"/>
            <a:ext cx="3595977" cy="1851839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just"/>
            <a:r>
              <a:rPr lang="pt-BR" sz="1600" kern="1200">
                <a:solidFill>
                  <a:srgbClr val="36488C"/>
                </a:solidFill>
                <a:latin typeface="ZapfHumnst BT" panose="020B0502050508020304" pitchFamily="34" charset="0"/>
              </a:rPr>
              <a:t>O exercício selecionado é o que irá ser considerado para o envio da remessa.</a:t>
            </a:r>
            <a:endParaRPr lang="pt-BR">
              <a:solidFill>
                <a:srgbClr val="36488C"/>
              </a:solidFill>
              <a:latin typeface="ZapfHumnst BT" panose="020B0502050508020304" pitchFamily="34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F695E8D-865A-052E-60C3-0BBC2CC392ED}"/>
              </a:ext>
            </a:extLst>
          </p:cNvPr>
          <p:cNvSpPr/>
          <p:nvPr/>
        </p:nvSpPr>
        <p:spPr>
          <a:xfrm>
            <a:off x="181155" y="2320506"/>
            <a:ext cx="9592573" cy="31155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Balão de Fala: Oval 8">
            <a:extLst>
              <a:ext uri="{FF2B5EF4-FFF2-40B4-BE49-F238E27FC236}">
                <a16:creationId xmlns:a16="http://schemas.microsoft.com/office/drawing/2014/main" id="{BF117973-AE4D-95A9-593A-9F52D3D9C504}"/>
              </a:ext>
            </a:extLst>
          </p:cNvPr>
          <p:cNvSpPr/>
          <p:nvPr/>
        </p:nvSpPr>
        <p:spPr>
          <a:xfrm>
            <a:off x="-30177" y="7477"/>
            <a:ext cx="3595977" cy="1851839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just"/>
            <a:r>
              <a:rPr lang="pt-BR" sz="1600" kern="1200">
                <a:solidFill>
                  <a:srgbClr val="36488C"/>
                </a:solidFill>
                <a:latin typeface="ZapfHumnst BT" panose="020B0502050508020304" pitchFamily="34" charset="0"/>
              </a:rPr>
              <a:t>A página principal será futuramente remodelada com gráficos gerenciais </a:t>
            </a:r>
            <a:endParaRPr lang="pt-BR">
              <a:solidFill>
                <a:srgbClr val="36488C"/>
              </a:solidFill>
              <a:latin typeface="ZapfHumnst BT" panose="020B0502050508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69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7" grpId="0"/>
      <p:bldP spid="27" grpId="0"/>
      <p:bldP spid="14" grpId="0" animBg="1"/>
      <p:bldP spid="4" grpId="0" animBg="1"/>
      <p:bldP spid="6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AD94F-CB61-147E-4B62-BEC37A3A6567}"/>
              </a:ext>
            </a:extLst>
          </p:cNvPr>
          <p:cNvSpPr>
            <a:spLocks noGrp="1"/>
          </p:cNvSpPr>
          <p:nvPr/>
        </p:nvSpPr>
        <p:spPr>
          <a:xfrm>
            <a:off x="3846871" y="-68262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pt-BR" b="1" dirty="0">
                <a:solidFill>
                  <a:schemeClr val="bg1"/>
                </a:solidFill>
                <a:latin typeface="ZapfHumnst BT" panose="020B0502050508020304" pitchFamily="34" charset="0"/>
                <a:cs typeface="Segoe UI" panose="020B0502040204020203" pitchFamily="34" charset="0"/>
              </a:rPr>
              <a:t>Validador para remessas</a:t>
            </a:r>
            <a:endParaRPr lang="pt-BR" b="1">
              <a:solidFill>
                <a:schemeClr val="bg1"/>
              </a:solidFill>
              <a:latin typeface="ZapfHumnst BT" panose="020B0502050508020304" pitchFamily="34" charset="0"/>
              <a:cs typeface="Segoe UI" panose="020B0502040204020203" pitchFamily="34" charset="0"/>
            </a:endParaRPr>
          </a:p>
        </p:txBody>
      </p:sp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F2F33D8D-C178-E71C-74FF-8E9ABBA1F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5" y="6403105"/>
            <a:ext cx="1187691" cy="34906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B7989241-0D0A-63DA-A3B1-135DFDF498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435" y="1621695"/>
            <a:ext cx="8168010" cy="440898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EFF6A111-9725-2E59-9189-B90FBDFFD5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794" y="1621696"/>
            <a:ext cx="8203890" cy="4408979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2E626E50-C104-F900-95D8-132E36B22F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818" y="1621694"/>
            <a:ext cx="8214225" cy="4408981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B98FED8F-6BCE-9573-94B4-C34C124BD0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854" y="1621695"/>
            <a:ext cx="8203890" cy="4408980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03B951A5-9349-FDA9-CD41-F9805D2466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0495" y="1621696"/>
            <a:ext cx="8168011" cy="440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12B7F12-B628-3381-A196-5A159B5B8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11" y="1482294"/>
            <a:ext cx="10096500" cy="48201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EAD94F-CB61-147E-4B62-BEC37A3A6567}"/>
              </a:ext>
            </a:extLst>
          </p:cNvPr>
          <p:cNvSpPr>
            <a:spLocks noGrp="1"/>
          </p:cNvSpPr>
          <p:nvPr/>
        </p:nvSpPr>
        <p:spPr>
          <a:xfrm>
            <a:off x="3165855" y="-68262"/>
            <a:ext cx="8910616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pt-BR" b="1" dirty="0">
                <a:solidFill>
                  <a:schemeClr val="bg1"/>
                </a:solidFill>
                <a:latin typeface="ZapfHumnst BT" panose="020B0502050508020304" pitchFamily="34" charset="0"/>
                <a:cs typeface="Segoe UI" panose="020B0502040204020203" pitchFamily="34" charset="0"/>
              </a:rPr>
              <a:t>Iniciando uma prestação de contas</a:t>
            </a:r>
            <a:endParaRPr lang="pt-BR" b="1">
              <a:solidFill>
                <a:schemeClr val="bg1"/>
              </a:solidFill>
              <a:latin typeface="ZapfHumnst BT" panose="020B0502050508020304" pitchFamily="34" charset="0"/>
              <a:cs typeface="Segoe UI" panose="020B0502040204020203" pitchFamily="34" charset="0"/>
            </a:endParaRP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6EB6D6E5-111B-3169-0A43-A25B470E0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711" y="2571159"/>
            <a:ext cx="4739060" cy="206434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cxnSp>
        <p:nvCxnSpPr>
          <p:cNvPr id="31" name="Conector de Seta Reta 30">
            <a:extLst>
              <a:ext uri="{FF2B5EF4-FFF2-40B4-BE49-F238E27FC236}">
                <a16:creationId xmlns:a16="http://schemas.microsoft.com/office/drawing/2014/main" id="{1129FF40-1E08-6B22-FD24-E66A0B882D6D}"/>
              </a:ext>
            </a:extLst>
          </p:cNvPr>
          <p:cNvCxnSpPr>
            <a:cxnSpLocks/>
          </p:cNvCxnSpPr>
          <p:nvPr/>
        </p:nvCxnSpPr>
        <p:spPr>
          <a:xfrm flipH="1" flipV="1">
            <a:off x="1769611" y="2006563"/>
            <a:ext cx="311294" cy="564596"/>
          </a:xfrm>
          <a:prstGeom prst="straightConnector1">
            <a:avLst/>
          </a:prstGeom>
          <a:ln w="12700">
            <a:solidFill>
              <a:schemeClr val="tx2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" descr="👇 Dorso Da Mão Com Dedo Indicador Apontando Para Baixo Emoji">
            <a:extLst>
              <a:ext uri="{FF2B5EF4-FFF2-40B4-BE49-F238E27FC236}">
                <a16:creationId xmlns:a16="http://schemas.microsoft.com/office/drawing/2014/main" id="{8F6D7B4A-9656-5C1B-676D-FC9BF8309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1907">
            <a:off x="1091532" y="1966039"/>
            <a:ext cx="512207" cy="51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👇 Dorso Da Mão Com Dedo Indicador Apontando Para Baixo Emoji">
            <a:extLst>
              <a:ext uri="{FF2B5EF4-FFF2-40B4-BE49-F238E27FC236}">
                <a16:creationId xmlns:a16="http://schemas.microsoft.com/office/drawing/2014/main" id="{19042DEC-5DAA-BEE2-69FD-B1330E2D4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1907">
            <a:off x="2547582" y="3254189"/>
            <a:ext cx="512207" cy="51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F2F33D8D-C178-E71C-74FF-8E9ABBA1FC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5" y="6403105"/>
            <a:ext cx="1187691" cy="349062"/>
          </a:xfrm>
          <a:prstGeom prst="rect">
            <a:avLst/>
          </a:prstGeom>
        </p:spPr>
      </p:pic>
      <p:sp>
        <p:nvSpPr>
          <p:cNvPr id="4" name="Balão de Fala: Oval 3">
            <a:extLst>
              <a:ext uri="{FF2B5EF4-FFF2-40B4-BE49-F238E27FC236}">
                <a16:creationId xmlns:a16="http://schemas.microsoft.com/office/drawing/2014/main" id="{8A235020-7D44-808D-7886-A525330F1C93}"/>
              </a:ext>
            </a:extLst>
          </p:cNvPr>
          <p:cNvSpPr/>
          <p:nvPr/>
        </p:nvSpPr>
        <p:spPr>
          <a:xfrm>
            <a:off x="8224540" y="117987"/>
            <a:ext cx="3357860" cy="1497182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just"/>
            <a:r>
              <a:rPr lang="pt-BR" sz="1600" kern="1200">
                <a:solidFill>
                  <a:srgbClr val="36488C"/>
                </a:solidFill>
                <a:latin typeface="ZapfHumnst BT" panose="020B0502050508020304" pitchFamily="34" charset="0"/>
              </a:rPr>
              <a:t>Conferir a unidade e o exercício selecionado.</a:t>
            </a:r>
            <a:endParaRPr lang="pt-BR">
              <a:solidFill>
                <a:srgbClr val="36488C"/>
              </a:solidFill>
              <a:latin typeface="ZapfHumnst BT" panose="020B0502050508020304" pitchFamily="34" charset="0"/>
            </a:endParaRPr>
          </a:p>
        </p:txBody>
      </p:sp>
      <p:sp>
        <p:nvSpPr>
          <p:cNvPr id="6" name="Balão de Fala: Oval 5">
            <a:extLst>
              <a:ext uri="{FF2B5EF4-FFF2-40B4-BE49-F238E27FC236}">
                <a16:creationId xmlns:a16="http://schemas.microsoft.com/office/drawing/2014/main" id="{07AFE6E9-6610-B50E-F58A-583282DF0A12}"/>
              </a:ext>
            </a:extLst>
          </p:cNvPr>
          <p:cNvSpPr/>
          <p:nvPr/>
        </p:nvSpPr>
        <p:spPr>
          <a:xfrm>
            <a:off x="2765348" y="1636491"/>
            <a:ext cx="3357860" cy="1497182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just"/>
            <a:r>
              <a:rPr lang="pt-BR" sz="1600" kern="1200">
                <a:solidFill>
                  <a:srgbClr val="36488C"/>
                </a:solidFill>
                <a:latin typeface="ZapfHumnst BT" panose="020B0502050508020304" pitchFamily="34" charset="0"/>
              </a:rPr>
              <a:t>Aqui, o que será validado e enviado irá fazer parte da Prestação de Contas.</a:t>
            </a:r>
            <a:endParaRPr lang="pt-BR">
              <a:solidFill>
                <a:srgbClr val="36488C"/>
              </a:solidFill>
              <a:latin typeface="ZapfHumnst BT" panose="020B05020505080203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3F21F2D-9C65-1BA9-24DF-50562C62EC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7837" y="1834287"/>
            <a:ext cx="1269043" cy="21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13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AD94F-CB61-147E-4B62-BEC37A3A6567}"/>
              </a:ext>
            </a:extLst>
          </p:cNvPr>
          <p:cNvSpPr>
            <a:spLocks noGrp="1"/>
          </p:cNvSpPr>
          <p:nvPr/>
        </p:nvSpPr>
        <p:spPr>
          <a:xfrm>
            <a:off x="3846871" y="-68262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pt-BR" b="1" dirty="0">
                <a:solidFill>
                  <a:schemeClr val="bg1"/>
                </a:solidFill>
                <a:latin typeface="ZapfHumnst BT" panose="020B0502050508020304" pitchFamily="34" charset="0"/>
                <a:cs typeface="Segoe UI" panose="020B0502040204020203" pitchFamily="34" charset="0"/>
              </a:rPr>
              <a:t>Prestação de Contas</a:t>
            </a:r>
            <a:endParaRPr lang="pt-BR" b="1">
              <a:solidFill>
                <a:schemeClr val="bg1"/>
              </a:solidFill>
              <a:latin typeface="ZapfHumnst BT" panose="020B0502050508020304" pitchFamily="34" charset="0"/>
              <a:cs typeface="Segoe UI" panose="020B0502040204020203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E2C4356-CD4E-7C5A-BBC1-C3C477195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54" y="1741664"/>
            <a:ext cx="9281112" cy="4648126"/>
          </a:xfrm>
          <a:prstGeom prst="rect">
            <a:avLst/>
          </a:prstGeom>
        </p:spPr>
      </p:pic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14E7D883-772F-0DAE-4396-0DD9587022B0}"/>
              </a:ext>
            </a:extLst>
          </p:cNvPr>
          <p:cNvCxnSpPr>
            <a:cxnSpLocks/>
          </p:cNvCxnSpPr>
          <p:nvPr/>
        </p:nvCxnSpPr>
        <p:spPr>
          <a:xfrm flipV="1">
            <a:off x="9239971" y="3003502"/>
            <a:ext cx="1099670" cy="443975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CBD030B5-13CB-8E2F-3DD9-0D534D77150B}"/>
              </a:ext>
            </a:extLst>
          </p:cNvPr>
          <p:cNvCxnSpPr>
            <a:cxnSpLocks/>
          </p:cNvCxnSpPr>
          <p:nvPr/>
        </p:nvCxnSpPr>
        <p:spPr>
          <a:xfrm>
            <a:off x="10339641" y="3005012"/>
            <a:ext cx="1430906" cy="0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C87756E2-C86B-EA21-51DF-37D026FE436A}"/>
              </a:ext>
            </a:extLst>
          </p:cNvPr>
          <p:cNvCxnSpPr>
            <a:cxnSpLocks/>
          </p:cNvCxnSpPr>
          <p:nvPr/>
        </p:nvCxnSpPr>
        <p:spPr>
          <a:xfrm flipV="1">
            <a:off x="9239971" y="3968906"/>
            <a:ext cx="951780" cy="378807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A4042A4E-F7E9-D278-3C2C-5B07519AA672}"/>
              </a:ext>
            </a:extLst>
          </p:cNvPr>
          <p:cNvCxnSpPr>
            <a:cxnSpLocks/>
          </p:cNvCxnSpPr>
          <p:nvPr/>
        </p:nvCxnSpPr>
        <p:spPr>
          <a:xfrm>
            <a:off x="10191751" y="3968906"/>
            <a:ext cx="1633430" cy="0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E5411252-A1DB-212C-B33D-43C418A948F8}"/>
              </a:ext>
            </a:extLst>
          </p:cNvPr>
          <p:cNvSpPr txBox="1"/>
          <p:nvPr/>
        </p:nvSpPr>
        <p:spPr>
          <a:xfrm>
            <a:off x="10235945" y="2694970"/>
            <a:ext cx="20338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>
                <a:solidFill>
                  <a:srgbClr val="36488C"/>
                </a:solidFill>
                <a:latin typeface="ZapfHumnst BT" panose="020B0502050508020304" pitchFamily="34" charset="0"/>
              </a:rPr>
              <a:t>Aplicação de filtros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F4B13727-2874-1427-9A53-8EFA844016E8}"/>
              </a:ext>
            </a:extLst>
          </p:cNvPr>
          <p:cNvSpPr txBox="1"/>
          <p:nvPr/>
        </p:nvSpPr>
        <p:spPr>
          <a:xfrm>
            <a:off x="10158144" y="3699099"/>
            <a:ext cx="17880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>
                <a:solidFill>
                  <a:srgbClr val="36488C"/>
                </a:solidFill>
                <a:latin typeface="ZapfHumnst BT" panose="020B0502050508020304" pitchFamily="34" charset="0"/>
              </a:rPr>
              <a:t>Listagem de remessas</a:t>
            </a:r>
          </a:p>
        </p:txBody>
      </p: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AEF1761F-8F64-242C-55B2-05A726836052}"/>
              </a:ext>
            </a:extLst>
          </p:cNvPr>
          <p:cNvCxnSpPr>
            <a:cxnSpLocks/>
          </p:cNvCxnSpPr>
          <p:nvPr/>
        </p:nvCxnSpPr>
        <p:spPr>
          <a:xfrm flipV="1">
            <a:off x="9229550" y="2585657"/>
            <a:ext cx="951780" cy="333463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4695457F-22FE-7A47-2AB7-CA50EE362262}"/>
              </a:ext>
            </a:extLst>
          </p:cNvPr>
          <p:cNvCxnSpPr>
            <a:cxnSpLocks/>
          </p:cNvCxnSpPr>
          <p:nvPr/>
        </p:nvCxnSpPr>
        <p:spPr>
          <a:xfrm>
            <a:off x="10191751" y="2585657"/>
            <a:ext cx="1430906" cy="0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98460184-2C18-9075-F9C8-E60C103B42CF}"/>
              </a:ext>
            </a:extLst>
          </p:cNvPr>
          <p:cNvSpPr txBox="1"/>
          <p:nvPr/>
        </p:nvSpPr>
        <p:spPr>
          <a:xfrm>
            <a:off x="10158144" y="2282632"/>
            <a:ext cx="20338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>
                <a:solidFill>
                  <a:srgbClr val="36488C"/>
                </a:solidFill>
                <a:latin typeface="ZapfHumnst BT" panose="020B0502050508020304" pitchFamily="34" charset="0"/>
              </a:rPr>
              <a:t>Nova Remessa</a:t>
            </a:r>
          </a:p>
        </p:txBody>
      </p: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3F87F8DE-BA53-071F-8D08-5821971B0311}"/>
              </a:ext>
            </a:extLst>
          </p:cNvPr>
          <p:cNvCxnSpPr>
            <a:cxnSpLocks/>
          </p:cNvCxnSpPr>
          <p:nvPr/>
        </p:nvCxnSpPr>
        <p:spPr>
          <a:xfrm>
            <a:off x="9220441" y="3225489"/>
            <a:ext cx="0" cy="646424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de Seta Reta 28">
            <a:extLst>
              <a:ext uri="{FF2B5EF4-FFF2-40B4-BE49-F238E27FC236}">
                <a16:creationId xmlns:a16="http://schemas.microsoft.com/office/drawing/2014/main" id="{3C65EBA3-30A1-043B-3605-EFEF81A10978}"/>
              </a:ext>
            </a:extLst>
          </p:cNvPr>
          <p:cNvCxnSpPr>
            <a:cxnSpLocks/>
          </p:cNvCxnSpPr>
          <p:nvPr/>
        </p:nvCxnSpPr>
        <p:spPr>
          <a:xfrm>
            <a:off x="9239971" y="4158309"/>
            <a:ext cx="0" cy="659114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de Seta Reta 30">
            <a:extLst>
              <a:ext uri="{FF2B5EF4-FFF2-40B4-BE49-F238E27FC236}">
                <a16:creationId xmlns:a16="http://schemas.microsoft.com/office/drawing/2014/main" id="{05D86CF8-B2CE-6216-57E4-F81CE35791B8}"/>
              </a:ext>
            </a:extLst>
          </p:cNvPr>
          <p:cNvCxnSpPr>
            <a:cxnSpLocks/>
          </p:cNvCxnSpPr>
          <p:nvPr/>
        </p:nvCxnSpPr>
        <p:spPr>
          <a:xfrm>
            <a:off x="9229550" y="2781459"/>
            <a:ext cx="0" cy="289545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4" descr="👇 Dorso Da Mão Com Dedo Indicador Apontando Para Baixo Emoji">
            <a:extLst>
              <a:ext uri="{FF2B5EF4-FFF2-40B4-BE49-F238E27FC236}">
                <a16:creationId xmlns:a16="http://schemas.microsoft.com/office/drawing/2014/main" id="{346F049C-9A6F-FEDC-6D65-B0A77A0FC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1907">
            <a:off x="8564698" y="2858453"/>
            <a:ext cx="512207" cy="51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88412F3F-5520-9D9C-F3F2-96593B50FF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5" y="6403105"/>
            <a:ext cx="1187691" cy="34906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A16A2BF-4F6A-588B-30AF-F1A167E3B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5857" y="2085461"/>
            <a:ext cx="1269043" cy="19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1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AD94F-CB61-147E-4B62-BEC37A3A6567}"/>
              </a:ext>
            </a:extLst>
          </p:cNvPr>
          <p:cNvSpPr>
            <a:spLocks noGrp="1"/>
          </p:cNvSpPr>
          <p:nvPr/>
        </p:nvSpPr>
        <p:spPr>
          <a:xfrm>
            <a:off x="3846871" y="-68262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pt-BR" b="1" dirty="0">
                <a:solidFill>
                  <a:schemeClr val="bg1"/>
                </a:solidFill>
                <a:latin typeface="ZapfHumnst BT" panose="020B0502050508020304" pitchFamily="34" charset="0"/>
                <a:cs typeface="Segoe UI" panose="020B0502040204020203" pitchFamily="34" charset="0"/>
              </a:rPr>
              <a:t>Nova Remessa</a:t>
            </a:r>
            <a:endParaRPr lang="pt-BR" b="1">
              <a:solidFill>
                <a:schemeClr val="bg1"/>
              </a:solidFill>
              <a:latin typeface="ZapfHumnst BT" panose="020B0502050508020304" pitchFamily="34" charset="0"/>
              <a:cs typeface="Segoe UI" panose="020B0502040204020203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CDD1FC5-D70B-8082-0732-C2E8848AE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68" y="1666247"/>
            <a:ext cx="9059797" cy="469803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19D3153-83D7-5D67-5ECA-5791AC643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489" y="3236579"/>
            <a:ext cx="2697911" cy="89441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898B21E-D98A-F675-B3C6-21C738BE86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236579"/>
            <a:ext cx="2021457" cy="804658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E7B511CB-DEFE-9CF4-5BB1-941E3F5CB3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5856" y="3240653"/>
            <a:ext cx="2021457" cy="1226781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67538D7A-E3A4-FFB1-7292-9BE95992B8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869" y="1666248"/>
            <a:ext cx="9105587" cy="4698039"/>
          </a:xfrm>
          <a:prstGeom prst="rect">
            <a:avLst/>
          </a:prstGeom>
        </p:spPr>
      </p:pic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E6829E8A-211A-FB05-2B9C-3D597B7D6063}"/>
              </a:ext>
            </a:extLst>
          </p:cNvPr>
          <p:cNvCxnSpPr>
            <a:cxnSpLocks/>
          </p:cNvCxnSpPr>
          <p:nvPr/>
        </p:nvCxnSpPr>
        <p:spPr>
          <a:xfrm flipV="1">
            <a:off x="8845846" y="3203822"/>
            <a:ext cx="951780" cy="378807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357D18FD-E472-92BF-1407-FAE64C8DEAFB}"/>
              </a:ext>
            </a:extLst>
          </p:cNvPr>
          <p:cNvSpPr txBox="1"/>
          <p:nvPr/>
        </p:nvSpPr>
        <p:spPr>
          <a:xfrm>
            <a:off x="9797626" y="2935633"/>
            <a:ext cx="178800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400" dirty="0">
                <a:solidFill>
                  <a:srgbClr val="36488C"/>
                </a:solidFill>
                <a:latin typeface="ZapfHumnst BT" panose="020B0502050508020304" pitchFamily="34" charset="0"/>
              </a:rPr>
              <a:t>Caso o modelo seja configurado para o Gestor integrar remessa da chave, aparecerá essa </a:t>
            </a:r>
            <a:r>
              <a:rPr lang="pt-BR" sz="1400" dirty="0" err="1">
                <a:solidFill>
                  <a:srgbClr val="36488C"/>
                </a:solidFill>
                <a:latin typeface="ZapfHumnst BT" panose="020B0502050508020304" pitchFamily="34" charset="0"/>
              </a:rPr>
              <a:t>ComboBox</a:t>
            </a:r>
            <a:r>
              <a:rPr lang="pt-BR" sz="1400" dirty="0">
                <a:solidFill>
                  <a:srgbClr val="36488C"/>
                </a:solidFill>
                <a:latin typeface="ZapfHumnst BT" panose="020B0502050508020304" pitchFamily="34" charset="0"/>
              </a:rPr>
              <a:t>.</a:t>
            </a:r>
          </a:p>
        </p:txBody>
      </p:sp>
      <p:cxnSp>
        <p:nvCxnSpPr>
          <p:cNvPr id="28" name="Conector de Seta Reta 27">
            <a:extLst>
              <a:ext uri="{FF2B5EF4-FFF2-40B4-BE49-F238E27FC236}">
                <a16:creationId xmlns:a16="http://schemas.microsoft.com/office/drawing/2014/main" id="{D1C3A427-354E-908A-1CDD-0B22B95F9E75}"/>
              </a:ext>
            </a:extLst>
          </p:cNvPr>
          <p:cNvCxnSpPr>
            <a:cxnSpLocks/>
          </p:cNvCxnSpPr>
          <p:nvPr/>
        </p:nvCxnSpPr>
        <p:spPr>
          <a:xfrm>
            <a:off x="8845846" y="3468329"/>
            <a:ext cx="0" cy="228600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4" descr="👇 Dorso Da Mão Com Dedo Indicador Apontando Para Baixo Emoji">
            <a:extLst>
              <a:ext uri="{FF2B5EF4-FFF2-40B4-BE49-F238E27FC236}">
                <a16:creationId xmlns:a16="http://schemas.microsoft.com/office/drawing/2014/main" id="{F6EB06E3-1FD0-2BAF-CED6-A341031C6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1907">
            <a:off x="7029714" y="4139045"/>
            <a:ext cx="785192" cy="78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8BBB9D52-F269-BDD9-00C2-7E9B82A87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5" y="6403105"/>
            <a:ext cx="1187691" cy="34906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D941AFA-A2FF-39E6-B545-B963E255EF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372" y="2935633"/>
            <a:ext cx="5117323" cy="204226"/>
          </a:xfrm>
          <a:prstGeom prst="rect">
            <a:avLst/>
          </a:prstGeom>
        </p:spPr>
      </p:pic>
      <p:sp>
        <p:nvSpPr>
          <p:cNvPr id="5" name="Balão de Fala: Oval 4">
            <a:extLst>
              <a:ext uri="{FF2B5EF4-FFF2-40B4-BE49-F238E27FC236}">
                <a16:creationId xmlns:a16="http://schemas.microsoft.com/office/drawing/2014/main" id="{655E77F3-1CFA-33D6-61A5-28C07047CCC1}"/>
              </a:ext>
            </a:extLst>
          </p:cNvPr>
          <p:cNvSpPr/>
          <p:nvPr/>
        </p:nvSpPr>
        <p:spPr>
          <a:xfrm>
            <a:off x="570887" y="1541386"/>
            <a:ext cx="3825264" cy="1851839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just"/>
            <a:r>
              <a:rPr lang="pt-BR" sz="1600" kern="1200" dirty="0">
                <a:solidFill>
                  <a:srgbClr val="36488C"/>
                </a:solidFill>
                <a:latin typeface="ZapfHumnst BT" panose="020B0502050508020304" pitchFamily="34" charset="0"/>
              </a:rPr>
              <a:t>É possível baixar o template (modelo do CSV a ser preenchido).</a:t>
            </a:r>
            <a:endParaRPr lang="pt-BR" dirty="0">
              <a:solidFill>
                <a:srgbClr val="36488C"/>
              </a:solidFill>
              <a:latin typeface="ZapfHumnst BT" panose="020B0502050508020304" pitchFamily="34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1B74216-E9CF-FFDE-C6AC-9B79E1F7CD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58777" y="2002016"/>
            <a:ext cx="1145138" cy="2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4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AD94F-CB61-147E-4B62-BEC37A3A6567}"/>
              </a:ext>
            </a:extLst>
          </p:cNvPr>
          <p:cNvSpPr>
            <a:spLocks noGrp="1"/>
          </p:cNvSpPr>
          <p:nvPr/>
        </p:nvSpPr>
        <p:spPr>
          <a:xfrm>
            <a:off x="3846871" y="-68262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pt-BR" b="1" dirty="0">
                <a:solidFill>
                  <a:schemeClr val="bg1"/>
                </a:solidFill>
                <a:latin typeface="ZapfHumnst BT" panose="020B0502050508020304" pitchFamily="34" charset="0"/>
                <a:cs typeface="Segoe UI" panose="020B0502040204020203" pitchFamily="34" charset="0"/>
              </a:rPr>
              <a:t>Validando uma remessa</a:t>
            </a:r>
            <a:endParaRPr lang="pt-BR" b="1">
              <a:solidFill>
                <a:schemeClr val="bg1"/>
              </a:solidFill>
              <a:latin typeface="ZapfHumnst BT" panose="020B0502050508020304" pitchFamily="34" charset="0"/>
              <a:cs typeface="Segoe UI" panose="020B0502040204020203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93528A5-81DD-5ACA-8550-A1D859A09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25" y="1531089"/>
            <a:ext cx="9539120" cy="4824360"/>
          </a:xfrm>
          <a:prstGeom prst="rect">
            <a:avLst/>
          </a:prstGeom>
        </p:spPr>
      </p:pic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518EA2CE-DC6E-E5B0-A718-69DC0D33DA5A}"/>
              </a:ext>
            </a:extLst>
          </p:cNvPr>
          <p:cNvCxnSpPr>
            <a:cxnSpLocks/>
          </p:cNvCxnSpPr>
          <p:nvPr/>
        </p:nvCxnSpPr>
        <p:spPr>
          <a:xfrm flipV="1">
            <a:off x="4903110" y="4062346"/>
            <a:ext cx="951780" cy="91502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F52C2E6-4045-1598-18A6-1AF20DC10702}"/>
              </a:ext>
            </a:extLst>
          </p:cNvPr>
          <p:cNvSpPr txBox="1"/>
          <p:nvPr/>
        </p:nvSpPr>
        <p:spPr>
          <a:xfrm>
            <a:off x="5939977" y="3460824"/>
            <a:ext cx="14701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>
                <a:latin typeface="ZapfHumnst BT" panose="020B0502050508020304" pitchFamily="34" charset="0"/>
              </a:rPr>
              <a:t>Selecionar o arquivo para validação</a:t>
            </a: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5BC4C829-A084-07AB-4EF6-422F23615AE8}"/>
              </a:ext>
            </a:extLst>
          </p:cNvPr>
          <p:cNvCxnSpPr>
            <a:cxnSpLocks/>
          </p:cNvCxnSpPr>
          <p:nvPr/>
        </p:nvCxnSpPr>
        <p:spPr>
          <a:xfrm>
            <a:off x="4903110" y="4039548"/>
            <a:ext cx="0" cy="228600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5EB2E6FD-190C-4760-1A67-0A1CB479E63C}"/>
              </a:ext>
            </a:extLst>
          </p:cNvPr>
          <p:cNvCxnSpPr>
            <a:cxnSpLocks/>
          </p:cNvCxnSpPr>
          <p:nvPr/>
        </p:nvCxnSpPr>
        <p:spPr>
          <a:xfrm flipH="1">
            <a:off x="5854890" y="4062346"/>
            <a:ext cx="1326537" cy="0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EEE61B4A-2335-4A38-F263-F8D6F131E4D7}"/>
              </a:ext>
            </a:extLst>
          </p:cNvPr>
          <p:cNvCxnSpPr>
            <a:cxnSpLocks/>
          </p:cNvCxnSpPr>
          <p:nvPr/>
        </p:nvCxnSpPr>
        <p:spPr>
          <a:xfrm flipV="1">
            <a:off x="8880259" y="3470633"/>
            <a:ext cx="951780" cy="91502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14E442EB-465E-0018-43AC-DFDA2F46B344}"/>
              </a:ext>
            </a:extLst>
          </p:cNvPr>
          <p:cNvSpPr txBox="1"/>
          <p:nvPr/>
        </p:nvSpPr>
        <p:spPr>
          <a:xfrm>
            <a:off x="9790399" y="3239385"/>
            <a:ext cx="14701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>
                <a:solidFill>
                  <a:srgbClr val="36488C"/>
                </a:solidFill>
                <a:latin typeface="ZapfHumnst BT" panose="020B0502050508020304" pitchFamily="34" charset="0"/>
              </a:rPr>
              <a:t>Clicar em validar</a:t>
            </a:r>
          </a:p>
        </p:txBody>
      </p: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0BBD7F8F-519F-EC7E-B75A-36695B732B1A}"/>
              </a:ext>
            </a:extLst>
          </p:cNvPr>
          <p:cNvCxnSpPr>
            <a:cxnSpLocks/>
          </p:cNvCxnSpPr>
          <p:nvPr/>
        </p:nvCxnSpPr>
        <p:spPr>
          <a:xfrm>
            <a:off x="8880259" y="3447835"/>
            <a:ext cx="0" cy="228600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6BFC7583-85A8-0726-3187-8CEA4B8310FB}"/>
              </a:ext>
            </a:extLst>
          </p:cNvPr>
          <p:cNvCxnSpPr>
            <a:cxnSpLocks/>
          </p:cNvCxnSpPr>
          <p:nvPr/>
        </p:nvCxnSpPr>
        <p:spPr>
          <a:xfrm flipH="1">
            <a:off x="9790399" y="3480312"/>
            <a:ext cx="1326537" cy="0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4" descr="👇 Dorso Da Mão Com Dedo Indicador Apontando Para Baixo Emoji">
            <a:extLst>
              <a:ext uri="{FF2B5EF4-FFF2-40B4-BE49-F238E27FC236}">
                <a16:creationId xmlns:a16="http://schemas.microsoft.com/office/drawing/2014/main" id="{FE1496FF-89AE-10E1-43A9-D491DF49A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1907">
            <a:off x="2724506" y="4168412"/>
            <a:ext cx="512207" cy="51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👇 Dorso Da Mão Com Dedo Indicador Apontando Para Baixo Emoji">
            <a:extLst>
              <a:ext uri="{FF2B5EF4-FFF2-40B4-BE49-F238E27FC236}">
                <a16:creationId xmlns:a16="http://schemas.microsoft.com/office/drawing/2014/main" id="{3786D6F1-1DE4-BFE8-A8B2-FC2E7AC6C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1907">
            <a:off x="8261985" y="3646193"/>
            <a:ext cx="512207" cy="51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10D56945-C468-A4E2-B248-CA1D74516A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" y="6450252"/>
            <a:ext cx="1187691" cy="34906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D6187F4-2260-65EB-5B49-19A5A85A7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35" y="1483433"/>
            <a:ext cx="9539120" cy="495463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65A8DEA-2AEB-0464-4F46-8A620DBDA5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45" y="1459944"/>
            <a:ext cx="9539121" cy="4966650"/>
          </a:xfrm>
          <a:prstGeom prst="rect">
            <a:avLst/>
          </a:prstGeom>
        </p:spPr>
      </p:pic>
      <p:sp>
        <p:nvSpPr>
          <p:cNvPr id="6" name="Balão de Fala: Oval 5">
            <a:extLst>
              <a:ext uri="{FF2B5EF4-FFF2-40B4-BE49-F238E27FC236}">
                <a16:creationId xmlns:a16="http://schemas.microsoft.com/office/drawing/2014/main" id="{B61F60D6-F8F5-A7CF-26E1-0CF91B1564DF}"/>
              </a:ext>
            </a:extLst>
          </p:cNvPr>
          <p:cNvSpPr/>
          <p:nvPr/>
        </p:nvSpPr>
        <p:spPr>
          <a:xfrm>
            <a:off x="7726823" y="1396418"/>
            <a:ext cx="3825264" cy="1851839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just"/>
            <a:r>
              <a:rPr lang="pt-BR" sz="1600" kern="1200">
                <a:solidFill>
                  <a:srgbClr val="36488C"/>
                </a:solidFill>
                <a:latin typeface="ZapfHumnst BT" panose="020B0502050508020304" pitchFamily="34" charset="0"/>
              </a:rPr>
              <a:t>O sistema irá receber o arquivo CSV e converter em XML.</a:t>
            </a:r>
            <a:endParaRPr lang="pt-BR">
              <a:solidFill>
                <a:srgbClr val="36488C"/>
              </a:solidFill>
              <a:latin typeface="ZapfHumnst BT" panose="020B0502050508020304" pitchFamily="34" charset="0"/>
            </a:endParaRPr>
          </a:p>
        </p:txBody>
      </p:sp>
      <p:sp>
        <p:nvSpPr>
          <p:cNvPr id="9" name="Balão de Fala: Oval 8">
            <a:extLst>
              <a:ext uri="{FF2B5EF4-FFF2-40B4-BE49-F238E27FC236}">
                <a16:creationId xmlns:a16="http://schemas.microsoft.com/office/drawing/2014/main" id="{53A7476D-5507-D225-B3EC-FB5511A08217}"/>
              </a:ext>
            </a:extLst>
          </p:cNvPr>
          <p:cNvSpPr/>
          <p:nvPr/>
        </p:nvSpPr>
        <p:spPr>
          <a:xfrm flipH="1">
            <a:off x="6905811" y="1253038"/>
            <a:ext cx="3948893" cy="1851839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just"/>
            <a:r>
              <a:rPr lang="pt-BR" sz="1600">
                <a:solidFill>
                  <a:srgbClr val="36488C"/>
                </a:solidFill>
                <a:latin typeface="ZapfHumnst BT" panose="020B0502050508020304" pitchFamily="34" charset="0"/>
              </a:rPr>
              <a:t>O processo de validação é o mesmo da aba “Validador”, mas por essa tela é possível gerar a entrega</a:t>
            </a:r>
            <a:r>
              <a:rPr lang="pt-BR">
                <a:solidFill>
                  <a:srgbClr val="36488C"/>
                </a:solidFill>
                <a:latin typeface="ZapfHumnst BT" panose="020B0502050508020304" pitchFamily="34" charset="0"/>
              </a:rPr>
              <a:t>.</a:t>
            </a:r>
            <a:endParaRPr lang="pt-BR" sz="1600" kern="1200">
              <a:solidFill>
                <a:srgbClr val="36488C"/>
              </a:solidFill>
              <a:latin typeface="ZapfHumnst BT" panose="020B0502050508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81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  <p:bldP spid="6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AD94F-CB61-147E-4B62-BEC37A3A6567}"/>
              </a:ext>
            </a:extLst>
          </p:cNvPr>
          <p:cNvSpPr>
            <a:spLocks noGrp="1"/>
          </p:cNvSpPr>
          <p:nvPr/>
        </p:nvSpPr>
        <p:spPr>
          <a:xfrm>
            <a:off x="3846871" y="-68262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pt-BR" b="1" dirty="0">
                <a:solidFill>
                  <a:schemeClr val="bg1"/>
                </a:solidFill>
                <a:latin typeface="ZapfHumnst BT" panose="020B0502050508020304" pitchFamily="34" charset="0"/>
                <a:cs typeface="Segoe UI" panose="020B0502040204020203" pitchFamily="34" charset="0"/>
              </a:rPr>
              <a:t>Validando uma remessa</a:t>
            </a:r>
            <a:endParaRPr lang="pt-BR" b="1">
              <a:solidFill>
                <a:schemeClr val="bg1"/>
              </a:solidFill>
              <a:latin typeface="ZapfHumnst BT" panose="020B0502050508020304" pitchFamily="34" charset="0"/>
              <a:cs typeface="Segoe UI" panose="020B0502040204020203" pitchFamily="34" charset="0"/>
            </a:endParaRPr>
          </a:p>
        </p:txBody>
      </p:sp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10D56945-C468-A4E2-B248-CA1D74516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" y="6450252"/>
            <a:ext cx="1187691" cy="34906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BFD9739-58B7-8461-834D-D48EEDDDF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689" y="1497493"/>
            <a:ext cx="8824823" cy="4952759"/>
          </a:xfrm>
          <a:prstGeom prst="rect">
            <a:avLst/>
          </a:prstGeom>
        </p:spPr>
      </p:pic>
      <p:sp>
        <p:nvSpPr>
          <p:cNvPr id="12" name="Balão de Fala: Oval 11">
            <a:extLst>
              <a:ext uri="{FF2B5EF4-FFF2-40B4-BE49-F238E27FC236}">
                <a16:creationId xmlns:a16="http://schemas.microsoft.com/office/drawing/2014/main" id="{9F00A387-8DB8-398D-1186-6B507422614F}"/>
              </a:ext>
            </a:extLst>
          </p:cNvPr>
          <p:cNvSpPr/>
          <p:nvPr/>
        </p:nvSpPr>
        <p:spPr>
          <a:xfrm>
            <a:off x="7869264" y="1148431"/>
            <a:ext cx="3825264" cy="1851839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just"/>
            <a:r>
              <a:rPr lang="pt-BR" sz="1600" kern="1200" dirty="0">
                <a:solidFill>
                  <a:srgbClr val="36488C"/>
                </a:solidFill>
                <a:latin typeface="ZapfHumnst BT" panose="020B0502050508020304" pitchFamily="34" charset="0"/>
              </a:rPr>
              <a:t>Em caso de ocorrer erros, serão exibidos na grid abaixo</a:t>
            </a:r>
            <a:r>
              <a:rPr lang="pt-BR" dirty="0">
                <a:solidFill>
                  <a:srgbClr val="36488C"/>
                </a:solidFill>
                <a:latin typeface="ZapfHumnst BT" panose="020B0502050508020304" pitchFamily="34" charset="0"/>
              </a:rPr>
              <a:t>.</a:t>
            </a:r>
            <a:endParaRPr lang="pt-BR" sz="1600" kern="1200" dirty="0">
              <a:solidFill>
                <a:srgbClr val="36488C"/>
              </a:solidFill>
              <a:latin typeface="ZapfHumnst BT" panose="020B0502050508020304" pitchFamily="34" charset="0"/>
            </a:endParaRPr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FCD5BD4E-58E7-CA4C-185E-21452CDACD60}"/>
              </a:ext>
            </a:extLst>
          </p:cNvPr>
          <p:cNvCxnSpPr>
            <a:cxnSpLocks/>
          </p:cNvCxnSpPr>
          <p:nvPr/>
        </p:nvCxnSpPr>
        <p:spPr>
          <a:xfrm flipV="1">
            <a:off x="9326043" y="4059298"/>
            <a:ext cx="1099670" cy="443975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CFF4B637-4F46-F85B-A3FE-FBD3E431AF2A}"/>
              </a:ext>
            </a:extLst>
          </p:cNvPr>
          <p:cNvCxnSpPr>
            <a:cxnSpLocks/>
          </p:cNvCxnSpPr>
          <p:nvPr/>
        </p:nvCxnSpPr>
        <p:spPr>
          <a:xfrm>
            <a:off x="9306513" y="4281285"/>
            <a:ext cx="0" cy="2168967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B930555D-CA47-87DF-8D3D-362AB8B7176D}"/>
              </a:ext>
            </a:extLst>
          </p:cNvPr>
          <p:cNvSpPr txBox="1"/>
          <p:nvPr/>
        </p:nvSpPr>
        <p:spPr>
          <a:xfrm>
            <a:off x="9936806" y="3793976"/>
            <a:ext cx="21396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pt-BR" sz="1800" kern="1200">
                <a:solidFill>
                  <a:srgbClr val="36488C"/>
                </a:solidFill>
                <a:latin typeface="ZapfHumnst BT" panose="020B0502050508020304" pitchFamily="34" charset="0"/>
              </a:rPr>
              <a:t>Erros listados</a:t>
            </a:r>
          </a:p>
        </p:txBody>
      </p:sp>
      <p:pic>
        <p:nvPicPr>
          <p:cNvPr id="26" name="Picture 4" descr="👇 Dorso Da Mão Com Dedo Indicador Apontando Para Baixo Emoji">
            <a:extLst>
              <a:ext uri="{FF2B5EF4-FFF2-40B4-BE49-F238E27FC236}">
                <a16:creationId xmlns:a16="http://schemas.microsoft.com/office/drawing/2014/main" id="{D321AD49-9513-AEE6-21DC-588448079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1907">
            <a:off x="8795832" y="3800387"/>
            <a:ext cx="346968" cy="34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91D925EA-C0C2-B5BC-0679-A795E41317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7149" y="124612"/>
            <a:ext cx="5375440" cy="618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39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3EDB1AA-F26A-B024-AA0E-A98D74030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97" y="1495620"/>
            <a:ext cx="8705919" cy="49546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EAD94F-CB61-147E-4B62-BEC37A3A6567}"/>
              </a:ext>
            </a:extLst>
          </p:cNvPr>
          <p:cNvSpPr>
            <a:spLocks noGrp="1"/>
          </p:cNvSpPr>
          <p:nvPr/>
        </p:nvSpPr>
        <p:spPr>
          <a:xfrm>
            <a:off x="3846871" y="-68262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pt-BR" b="1" dirty="0">
                <a:solidFill>
                  <a:schemeClr val="bg1"/>
                </a:solidFill>
                <a:latin typeface="ZapfHumnst BT" panose="020B0502050508020304" pitchFamily="34" charset="0"/>
                <a:cs typeface="Segoe UI" panose="020B0502040204020203" pitchFamily="34" charset="0"/>
              </a:rPr>
              <a:t>Validando uma remessa</a:t>
            </a:r>
            <a:endParaRPr lang="pt-BR" b="1">
              <a:solidFill>
                <a:schemeClr val="bg1"/>
              </a:solidFill>
              <a:latin typeface="ZapfHumnst BT" panose="020B0502050508020304" pitchFamily="34" charset="0"/>
              <a:cs typeface="Segoe UI" panose="020B0502040204020203" pitchFamily="34" charset="0"/>
            </a:endParaRPr>
          </a:p>
        </p:txBody>
      </p:sp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10D56945-C468-A4E2-B248-CA1D74516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" y="6450252"/>
            <a:ext cx="1187691" cy="349062"/>
          </a:xfrm>
          <a:prstGeom prst="rect">
            <a:avLst/>
          </a:prstGeom>
        </p:spPr>
      </p:pic>
      <p:sp>
        <p:nvSpPr>
          <p:cNvPr id="12" name="Balão de Fala: Oval 11">
            <a:extLst>
              <a:ext uri="{FF2B5EF4-FFF2-40B4-BE49-F238E27FC236}">
                <a16:creationId xmlns:a16="http://schemas.microsoft.com/office/drawing/2014/main" id="{9F00A387-8DB8-398D-1186-6B507422614F}"/>
              </a:ext>
            </a:extLst>
          </p:cNvPr>
          <p:cNvSpPr/>
          <p:nvPr/>
        </p:nvSpPr>
        <p:spPr>
          <a:xfrm>
            <a:off x="1065340" y="2236991"/>
            <a:ext cx="3930865" cy="1851839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just"/>
            <a:r>
              <a:rPr lang="pt-BR" sz="1600" kern="1200">
                <a:solidFill>
                  <a:srgbClr val="36488C"/>
                </a:solidFill>
                <a:latin typeface="ZapfHumnst BT" panose="020B0502050508020304" pitchFamily="34" charset="0"/>
              </a:rPr>
              <a:t>Após corrigidas as inconsistências, basta atualizar o navegador ou clicar no botão Limpar Arquivos e enviar novamente.</a:t>
            </a:r>
            <a:endParaRPr lang="pt-BR">
              <a:solidFill>
                <a:srgbClr val="36488C"/>
              </a:solidFill>
              <a:latin typeface="ZapfHumnst BT" panose="020B0502050508020304" pitchFamily="34" charset="0"/>
            </a:endParaRPr>
          </a:p>
        </p:txBody>
      </p:sp>
      <p:pic>
        <p:nvPicPr>
          <p:cNvPr id="26" name="Picture 4" descr="👇 Dorso Da Mão Com Dedo Indicador Apontando Para Baixo Emoji">
            <a:extLst>
              <a:ext uri="{FF2B5EF4-FFF2-40B4-BE49-F238E27FC236}">
                <a16:creationId xmlns:a16="http://schemas.microsoft.com/office/drawing/2014/main" id="{D321AD49-9513-AEE6-21DC-588448079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1907">
            <a:off x="1529793" y="4478813"/>
            <a:ext cx="346968" cy="34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 hidden="1">
            <a:extLst>
              <a:ext uri="{FF2B5EF4-FFF2-40B4-BE49-F238E27FC236}">
                <a16:creationId xmlns:a16="http://schemas.microsoft.com/office/drawing/2014/main" id="{BCDF16AD-59FD-A364-7E91-7710BE08B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97" y="1495620"/>
            <a:ext cx="8705919" cy="4954632"/>
          </a:xfrm>
          <a:prstGeom prst="rect">
            <a:avLst/>
          </a:prstGeom>
        </p:spPr>
      </p:pic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33295310-DF5C-52BA-A1CB-AB4C91A85BA9}"/>
              </a:ext>
            </a:extLst>
          </p:cNvPr>
          <p:cNvCxnSpPr>
            <a:cxnSpLocks/>
          </p:cNvCxnSpPr>
          <p:nvPr/>
        </p:nvCxnSpPr>
        <p:spPr>
          <a:xfrm flipV="1">
            <a:off x="8144943" y="2044111"/>
            <a:ext cx="1138832" cy="1606876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198550AC-D1D9-6B6C-2864-6B1E64604D76}"/>
              </a:ext>
            </a:extLst>
          </p:cNvPr>
          <p:cNvSpPr txBox="1"/>
          <p:nvPr/>
        </p:nvSpPr>
        <p:spPr>
          <a:xfrm>
            <a:off x="8868703" y="1607569"/>
            <a:ext cx="25695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pt-BR" sz="1800" kern="1200">
                <a:solidFill>
                  <a:srgbClr val="36488C"/>
                </a:solidFill>
                <a:latin typeface="ZapfHumnst BT" panose="020B0502050508020304" pitchFamily="34" charset="0"/>
              </a:rPr>
              <a:t>Limpar arquivos XML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5CCF2389-C135-AC04-90DC-B367C08D1E71}"/>
              </a:ext>
            </a:extLst>
          </p:cNvPr>
          <p:cNvCxnSpPr>
            <a:cxnSpLocks/>
          </p:cNvCxnSpPr>
          <p:nvPr/>
        </p:nvCxnSpPr>
        <p:spPr>
          <a:xfrm flipV="1">
            <a:off x="8221143" y="2674782"/>
            <a:ext cx="1210247" cy="1039171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0D73C7B-6E7D-7724-E255-801D071B05B0}"/>
              </a:ext>
            </a:extLst>
          </p:cNvPr>
          <p:cNvSpPr txBox="1"/>
          <p:nvPr/>
        </p:nvSpPr>
        <p:spPr>
          <a:xfrm>
            <a:off x="8994554" y="2358518"/>
            <a:ext cx="25695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pt-BR">
                <a:solidFill>
                  <a:srgbClr val="36488C"/>
                </a:solidFill>
                <a:latin typeface="ZapfHumnst BT" panose="020B0502050508020304" pitchFamily="34" charset="0"/>
              </a:rPr>
              <a:t>Baixar arquivo XML gerado a partir do CSV</a:t>
            </a:r>
            <a:endParaRPr lang="pt-BR" sz="1800" kern="1200">
              <a:solidFill>
                <a:srgbClr val="36488C"/>
              </a:solidFill>
              <a:latin typeface="ZapfHumnst BT" panose="020B0502050508020304" pitchFamily="34" charset="0"/>
            </a:endParaRPr>
          </a:p>
        </p:txBody>
      </p:sp>
      <p:pic>
        <p:nvPicPr>
          <p:cNvPr id="14" name="Imagem 13" hidden="1">
            <a:extLst>
              <a:ext uri="{FF2B5EF4-FFF2-40B4-BE49-F238E27FC236}">
                <a16:creationId xmlns:a16="http://schemas.microsoft.com/office/drawing/2014/main" id="{3EE80862-0695-9D68-5D92-6C082C9571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471" y="1766585"/>
            <a:ext cx="7495671" cy="4543465"/>
          </a:xfrm>
          <a:prstGeom prst="rect">
            <a:avLst/>
          </a:prstGeom>
        </p:spPr>
      </p:pic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C6A0468C-8F44-73C1-F5AA-F269820F18A0}"/>
              </a:ext>
            </a:extLst>
          </p:cNvPr>
          <p:cNvCxnSpPr>
            <a:cxnSpLocks/>
          </p:cNvCxnSpPr>
          <p:nvPr/>
        </p:nvCxnSpPr>
        <p:spPr>
          <a:xfrm flipV="1">
            <a:off x="8564455" y="3473513"/>
            <a:ext cx="826195" cy="208957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683E499-F68D-017B-5B20-6326A4BE3FE8}"/>
              </a:ext>
            </a:extLst>
          </p:cNvPr>
          <p:cNvSpPr txBox="1"/>
          <p:nvPr/>
        </p:nvSpPr>
        <p:spPr>
          <a:xfrm>
            <a:off x="8994554" y="3214514"/>
            <a:ext cx="25695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pt-BR">
                <a:solidFill>
                  <a:srgbClr val="36488C"/>
                </a:solidFill>
                <a:latin typeface="ZapfHumnst BT" panose="020B0502050508020304" pitchFamily="34" charset="0"/>
              </a:rPr>
              <a:t>Resumo da Validação</a:t>
            </a:r>
            <a:endParaRPr lang="pt-BR" sz="1800" kern="1200">
              <a:solidFill>
                <a:srgbClr val="36488C"/>
              </a:solidFill>
              <a:latin typeface="ZapfHumnst BT" panose="020B0502050508020304" pitchFamily="34" charset="0"/>
            </a:endParaRPr>
          </a:p>
        </p:txBody>
      </p: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B926CD1F-8B83-F0BD-349C-F2948FDE3B21}"/>
              </a:ext>
            </a:extLst>
          </p:cNvPr>
          <p:cNvCxnSpPr>
            <a:cxnSpLocks/>
          </p:cNvCxnSpPr>
          <p:nvPr/>
        </p:nvCxnSpPr>
        <p:spPr>
          <a:xfrm>
            <a:off x="8751729" y="3832417"/>
            <a:ext cx="1114911" cy="1048014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837E539-A895-B401-B402-A41C71A7ADCA}"/>
              </a:ext>
            </a:extLst>
          </p:cNvPr>
          <p:cNvSpPr txBox="1"/>
          <p:nvPr/>
        </p:nvSpPr>
        <p:spPr>
          <a:xfrm>
            <a:off x="9359084" y="4827335"/>
            <a:ext cx="25695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pt-BR">
                <a:solidFill>
                  <a:srgbClr val="36488C"/>
                </a:solidFill>
                <a:latin typeface="ZapfHumnst BT" panose="020B0502050508020304" pitchFamily="34" charset="0"/>
              </a:rPr>
              <a:t>Gerar entrega</a:t>
            </a:r>
            <a:endParaRPr lang="pt-BR" sz="1800" kern="1200">
              <a:solidFill>
                <a:srgbClr val="36488C"/>
              </a:solidFill>
              <a:latin typeface="ZapfHumnst BT" panose="020B0502050508020304" pitchFamily="34" charset="0"/>
            </a:endParaRPr>
          </a:p>
        </p:txBody>
      </p:sp>
      <p:pic>
        <p:nvPicPr>
          <p:cNvPr id="29" name="Picture 4" descr="👇 Dorso Da Mão Com Dedo Indicador Apontando Para Baixo Emoji">
            <a:extLst>
              <a:ext uri="{FF2B5EF4-FFF2-40B4-BE49-F238E27FC236}">
                <a16:creationId xmlns:a16="http://schemas.microsoft.com/office/drawing/2014/main" id="{79FD0F39-5647-E07B-4975-4BEA63FB5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1907">
            <a:off x="8242314" y="3747874"/>
            <a:ext cx="546022" cy="54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214174BB-43AE-2DED-D42E-9D8CDF5918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7925" y="3624790"/>
            <a:ext cx="160680" cy="16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97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10" grpId="0"/>
      <p:bldP spid="16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56BC5-9259-FF18-F8CB-DD3A25600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B63E2-2E14-33D7-5BDA-6E1B0C466236}"/>
              </a:ext>
            </a:extLst>
          </p:cNvPr>
          <p:cNvSpPr>
            <a:spLocks noGrp="1"/>
          </p:cNvSpPr>
          <p:nvPr/>
        </p:nvSpPr>
        <p:spPr>
          <a:xfrm>
            <a:off x="3846871" y="-68262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pt-BR" b="1" dirty="0">
                <a:solidFill>
                  <a:schemeClr val="bg1"/>
                </a:solidFill>
                <a:latin typeface="ZapfHumnst BT" panose="020B0502050508020304" pitchFamily="34" charset="0"/>
                <a:cs typeface="Segoe UI" panose="020B0502040204020203" pitchFamily="34" charset="0"/>
              </a:rPr>
              <a:t>Validando uma remessa</a:t>
            </a:r>
          </a:p>
        </p:txBody>
      </p:sp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34DB1ECF-9616-4986-7E22-12B079815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" y="6450252"/>
            <a:ext cx="1187691" cy="34906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ABADFA6-67A3-42BB-66EA-3E3EE5FBD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5413" y="3834166"/>
            <a:ext cx="706438" cy="163596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7E0E468D-D009-A8B2-BA31-1CA86CB84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725" y="1637936"/>
            <a:ext cx="9410700" cy="4556056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8B02269A-B5A1-2FA4-E7B2-945EE5F31A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725" y="1637936"/>
            <a:ext cx="9410700" cy="4556056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B5A19EF1-BC78-14DA-AF6C-1B5CA2C2B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4014" y="3834166"/>
            <a:ext cx="436257" cy="163596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55EC49E0-32D1-63A6-E29A-3B8111012A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994" y="1604873"/>
            <a:ext cx="9430936" cy="4556057"/>
          </a:xfrm>
          <a:prstGeom prst="rect">
            <a:avLst/>
          </a:prstGeom>
        </p:spPr>
      </p:pic>
      <p:pic>
        <p:nvPicPr>
          <p:cNvPr id="28" name="Picture 4" descr="👇 Dorso Da Mão Com Dedo Indicador Apontando Para Baixo Emoji">
            <a:extLst>
              <a:ext uri="{FF2B5EF4-FFF2-40B4-BE49-F238E27FC236}">
                <a16:creationId xmlns:a16="http://schemas.microsoft.com/office/drawing/2014/main" id="{CCD6451F-4E52-7CCF-302D-F29524D45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1907">
            <a:off x="9062762" y="3734594"/>
            <a:ext cx="546022" cy="54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tângulo 37">
            <a:extLst>
              <a:ext uri="{FF2B5EF4-FFF2-40B4-BE49-F238E27FC236}">
                <a16:creationId xmlns:a16="http://schemas.microsoft.com/office/drawing/2014/main" id="{02F6E6DE-E6E2-37E2-FC40-6581FAC3A01A}"/>
              </a:ext>
            </a:extLst>
          </p:cNvPr>
          <p:cNvSpPr/>
          <p:nvPr/>
        </p:nvSpPr>
        <p:spPr>
          <a:xfrm>
            <a:off x="4699819" y="3834166"/>
            <a:ext cx="1065943" cy="1635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9" name="Picture 4" descr="👇 Dorso Da Mão Com Dedo Indicador Apontando Para Baixo Emoji">
            <a:extLst>
              <a:ext uri="{FF2B5EF4-FFF2-40B4-BE49-F238E27FC236}">
                <a16:creationId xmlns:a16="http://schemas.microsoft.com/office/drawing/2014/main" id="{BA482125-DB67-D404-E8E4-240D2C570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1907">
            <a:off x="9123047" y="3917316"/>
            <a:ext cx="546022" cy="54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656998D8-1BC5-7044-9DAD-DCE9C1FBD6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7873" y="1604873"/>
            <a:ext cx="8442412" cy="4418735"/>
          </a:xfrm>
          <a:prstGeom prst="rect">
            <a:avLst/>
          </a:prstGeom>
        </p:spPr>
      </p:pic>
      <p:cxnSp>
        <p:nvCxnSpPr>
          <p:cNvPr id="33" name="Conector de Seta Reta 32">
            <a:extLst>
              <a:ext uri="{FF2B5EF4-FFF2-40B4-BE49-F238E27FC236}">
                <a16:creationId xmlns:a16="http://schemas.microsoft.com/office/drawing/2014/main" id="{DD091F1B-FD75-C225-EDA2-E341A7C9CA54}"/>
              </a:ext>
            </a:extLst>
          </p:cNvPr>
          <p:cNvCxnSpPr>
            <a:cxnSpLocks/>
          </p:cNvCxnSpPr>
          <p:nvPr/>
        </p:nvCxnSpPr>
        <p:spPr>
          <a:xfrm>
            <a:off x="3445219" y="2331041"/>
            <a:ext cx="1598729" cy="1896830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1A13D12F-03B5-C80D-1BF9-B63427BE1465}"/>
              </a:ext>
            </a:extLst>
          </p:cNvPr>
          <p:cNvSpPr txBox="1"/>
          <p:nvPr/>
        </p:nvSpPr>
        <p:spPr>
          <a:xfrm>
            <a:off x="4563932" y="4136549"/>
            <a:ext cx="25695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pt-BR">
                <a:solidFill>
                  <a:srgbClr val="36488C"/>
                </a:solidFill>
                <a:latin typeface="ZapfHumnst BT" panose="020B0502050508020304" pitchFamily="34" charset="0"/>
              </a:rPr>
              <a:t>O usuário seleciona o certificado digital e assina</a:t>
            </a:r>
            <a:endParaRPr lang="pt-BR" sz="1800" kern="1200">
              <a:solidFill>
                <a:srgbClr val="36488C"/>
              </a:solidFill>
              <a:latin typeface="ZapfHumnst BT" panose="020B0502050508020304" pitchFamily="34" charset="0"/>
            </a:endParaRPr>
          </a:p>
        </p:txBody>
      </p:sp>
      <p:pic>
        <p:nvPicPr>
          <p:cNvPr id="37" name="Picture 4" descr="👇 Dorso Da Mão Com Dedo Indicador Apontando Para Baixo Emoji">
            <a:extLst>
              <a:ext uri="{FF2B5EF4-FFF2-40B4-BE49-F238E27FC236}">
                <a16:creationId xmlns:a16="http://schemas.microsoft.com/office/drawing/2014/main" id="{9824E91F-55EA-EB39-5005-A12FD5E52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1907">
            <a:off x="7789484" y="5603564"/>
            <a:ext cx="546022" cy="54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27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E59FD-6462-88A5-DAF2-8A2DA962E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CD62E-EB3E-BF3D-908A-86FDF769E9AE}"/>
              </a:ext>
            </a:extLst>
          </p:cNvPr>
          <p:cNvSpPr>
            <a:spLocks noGrp="1"/>
          </p:cNvSpPr>
          <p:nvPr/>
        </p:nvSpPr>
        <p:spPr>
          <a:xfrm>
            <a:off x="3846871" y="-68262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pt-BR" b="1" dirty="0">
                <a:solidFill>
                  <a:schemeClr val="bg1"/>
                </a:solidFill>
                <a:latin typeface="ZapfHumnst BT" panose="020B0502050508020304" pitchFamily="34" charset="0"/>
                <a:cs typeface="Segoe UI" panose="020B0502040204020203" pitchFamily="34" charset="0"/>
              </a:rPr>
              <a:t>Administrando uma remessa</a:t>
            </a:r>
          </a:p>
        </p:txBody>
      </p:sp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EF26E03E-A461-06EF-4046-6473058C1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" y="6450252"/>
            <a:ext cx="1187691" cy="34906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1BD9462-873A-C76E-5414-9B2CC4F5A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" y="1581778"/>
            <a:ext cx="9864436" cy="4725504"/>
          </a:xfrm>
          <a:prstGeom prst="rect">
            <a:avLst/>
          </a:prstGeom>
        </p:spPr>
      </p:pic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4AE48826-2968-22DB-4926-3967EB48EBE3}"/>
              </a:ext>
            </a:extLst>
          </p:cNvPr>
          <p:cNvCxnSpPr>
            <a:cxnSpLocks/>
          </p:cNvCxnSpPr>
          <p:nvPr/>
        </p:nvCxnSpPr>
        <p:spPr>
          <a:xfrm flipV="1">
            <a:off x="9081655" y="3032423"/>
            <a:ext cx="971214" cy="1383713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8BE7EEA-EDD7-6ED1-443B-65C80A493AAE}"/>
              </a:ext>
            </a:extLst>
          </p:cNvPr>
          <p:cNvSpPr txBox="1"/>
          <p:nvPr/>
        </p:nvSpPr>
        <p:spPr>
          <a:xfrm>
            <a:off x="9567262" y="2757702"/>
            <a:ext cx="25695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pt-BR">
                <a:solidFill>
                  <a:srgbClr val="36488C"/>
                </a:solidFill>
                <a:latin typeface="ZapfHumnst BT" panose="020B0502050508020304" pitchFamily="34" charset="0"/>
              </a:rPr>
              <a:t>Gerenciar Entrega</a:t>
            </a:r>
            <a:endParaRPr lang="pt-BR" sz="1800" kern="1200">
              <a:solidFill>
                <a:srgbClr val="36488C"/>
              </a:solidFill>
              <a:latin typeface="ZapfHumnst BT" panose="020B0502050508020304" pitchFamily="34" charset="0"/>
            </a:endParaRPr>
          </a:p>
        </p:txBody>
      </p: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04A3C394-2FF5-3F65-FE00-6589CF6F358D}"/>
              </a:ext>
            </a:extLst>
          </p:cNvPr>
          <p:cNvCxnSpPr>
            <a:cxnSpLocks/>
          </p:cNvCxnSpPr>
          <p:nvPr/>
        </p:nvCxnSpPr>
        <p:spPr>
          <a:xfrm flipV="1">
            <a:off x="9266285" y="4082367"/>
            <a:ext cx="786584" cy="423824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27A0B35-8687-7523-4BA2-B7B2D37A9AAE}"/>
              </a:ext>
            </a:extLst>
          </p:cNvPr>
          <p:cNvSpPr txBox="1"/>
          <p:nvPr/>
        </p:nvSpPr>
        <p:spPr>
          <a:xfrm>
            <a:off x="9659577" y="3897701"/>
            <a:ext cx="25695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pt-BR">
                <a:solidFill>
                  <a:srgbClr val="36488C"/>
                </a:solidFill>
                <a:latin typeface="ZapfHumnst BT" panose="020B0502050508020304" pitchFamily="34" charset="0"/>
              </a:rPr>
              <a:t>Solicitar cancelamento</a:t>
            </a:r>
            <a:endParaRPr lang="pt-BR" sz="1800" kern="1200">
              <a:solidFill>
                <a:srgbClr val="36488C"/>
              </a:solidFill>
              <a:latin typeface="ZapfHumnst BT" panose="020B0502050508020304" pitchFamily="34" charset="0"/>
            </a:endParaRPr>
          </a:p>
        </p:txBody>
      </p:sp>
      <p:pic>
        <p:nvPicPr>
          <p:cNvPr id="19" name="Picture 4" descr="👇 Dorso Da Mão Com Dedo Indicador Apontando Para Baixo Emoji">
            <a:extLst>
              <a:ext uri="{FF2B5EF4-FFF2-40B4-BE49-F238E27FC236}">
                <a16:creationId xmlns:a16="http://schemas.microsoft.com/office/drawing/2014/main" id="{09296A46-0B0E-566D-E00A-E8C88891D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1907">
            <a:off x="8607195" y="4517553"/>
            <a:ext cx="546022" cy="54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Balão de Fala: Oval 19">
            <a:extLst>
              <a:ext uri="{FF2B5EF4-FFF2-40B4-BE49-F238E27FC236}">
                <a16:creationId xmlns:a16="http://schemas.microsoft.com/office/drawing/2014/main" id="{BC7B7498-198D-C3D7-3F8E-0083AC07B5BA}"/>
              </a:ext>
            </a:extLst>
          </p:cNvPr>
          <p:cNvSpPr/>
          <p:nvPr/>
        </p:nvSpPr>
        <p:spPr>
          <a:xfrm>
            <a:off x="226499" y="2092691"/>
            <a:ext cx="3825264" cy="1851839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just"/>
            <a:r>
              <a:rPr lang="pt-BR" sz="1600" b="1" kern="1200">
                <a:solidFill>
                  <a:srgbClr val="36488C"/>
                </a:solidFill>
                <a:latin typeface="ZapfHumnst BT" panose="020B0502050508020304" pitchFamily="34" charset="0"/>
              </a:rPr>
              <a:t>IMPORTANTE:</a:t>
            </a:r>
          </a:p>
          <a:p>
            <a:pPr marL="0" lvl="1" algn="just"/>
            <a:r>
              <a:rPr lang="pt-BR" sz="1600" kern="1200">
                <a:solidFill>
                  <a:srgbClr val="36488C"/>
                </a:solidFill>
                <a:latin typeface="ZapfHumnst BT" panose="020B0502050508020304" pitchFamily="34" charset="0"/>
              </a:rPr>
              <a:t>Uma remessa é composta por uma ou mais entregas.</a:t>
            </a:r>
          </a:p>
        </p:txBody>
      </p:sp>
    </p:spTree>
    <p:extLst>
      <p:ext uri="{BB962C8B-B14F-4D97-AF65-F5344CB8AC3E}">
        <p14:creationId xmlns:p14="http://schemas.microsoft.com/office/powerpoint/2010/main" val="101318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58DA0-C91D-3C18-BD29-0570DB277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ED3919E-5BA4-B7A6-A5EC-F01376622EFC}"/>
              </a:ext>
            </a:extLst>
          </p:cNvPr>
          <p:cNvSpPr txBox="1"/>
          <p:nvPr/>
        </p:nvSpPr>
        <p:spPr>
          <a:xfrm>
            <a:off x="461913" y="419427"/>
            <a:ext cx="116320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3600" b="1" dirty="0">
                <a:solidFill>
                  <a:schemeClr val="bg1"/>
                </a:solidFill>
                <a:latin typeface="Trebuchet MS" panose="020B0603020202020204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­­­­Cronograma </a:t>
            </a:r>
            <a:r>
              <a:rPr lang="pt-BR" sz="3600" b="1" dirty="0" err="1">
                <a:solidFill>
                  <a:schemeClr val="bg1"/>
                </a:solidFill>
                <a:latin typeface="Trebuchet MS" panose="020B0603020202020204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TCEnvia</a:t>
            </a:r>
            <a:endParaRPr lang="pt-BR" sz="3600" b="1" dirty="0">
              <a:solidFill>
                <a:schemeClr val="bg1"/>
              </a:solidFill>
              <a:latin typeface="Trebuchet MS" panose="020B0603020202020204" pitchFamily="34" charset="0"/>
              <a:ea typeface="Cambria" panose="02040503050406030204" pitchFamily="18" charset="0"/>
              <a:cs typeface="Segoe UI" panose="020B0502040204020203" pitchFamily="34" charset="0"/>
            </a:endParaRPr>
          </a:p>
        </p:txBody>
      </p:sp>
      <p:pic>
        <p:nvPicPr>
          <p:cNvPr id="6" name="Imagem 5" descr="Logotipo&#10;&#10;Descrição gerada automaticamente">
            <a:extLst>
              <a:ext uri="{FF2B5EF4-FFF2-40B4-BE49-F238E27FC236}">
                <a16:creationId xmlns:a16="http://schemas.microsoft.com/office/drawing/2014/main" id="{36C240F0-9D0A-A7AF-90B4-8E8F328B3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5" y="6403105"/>
            <a:ext cx="1187691" cy="349062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451F88F9-EB61-AD19-15A9-7A582A0DFF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0183526"/>
              </p:ext>
            </p:extLst>
          </p:nvPr>
        </p:nvGraphicFramePr>
        <p:xfrm>
          <a:off x="461913" y="1885167"/>
          <a:ext cx="10817774" cy="4371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7311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8AF00A0-ED4D-4AF6-82F5-DDA6AB3AA5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08AF00A0-ED4D-4AF6-82F5-DDA6AB3AA5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graphicEl>
                                              <a:dgm id="{08AF00A0-ED4D-4AF6-82F5-DDA6AB3AA5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graphicEl>
                                              <a:dgm id="{08AF00A0-ED4D-4AF6-82F5-DDA6AB3AA5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1E825F7-9751-439C-A49F-004C00B387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91E825F7-9751-439C-A49F-004C00B387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graphicEl>
                                              <a:dgm id="{91E825F7-9751-439C-A49F-004C00B387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graphicEl>
                                              <a:dgm id="{91E825F7-9751-439C-A49F-004C00B387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23CF9CE-69E5-451C-8AC0-AE0E8C1F60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graphicEl>
                                              <a:dgm id="{F23CF9CE-69E5-451C-8AC0-AE0E8C1F60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graphicEl>
                                              <a:dgm id="{F23CF9CE-69E5-451C-8AC0-AE0E8C1F60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graphicEl>
                                              <a:dgm id="{F23CF9CE-69E5-451C-8AC0-AE0E8C1F60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2C0D35A-7DBC-4B18-BFAC-28C678F7FA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graphicEl>
                                              <a:dgm id="{32C0D35A-7DBC-4B18-BFAC-28C678F7FA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graphicEl>
                                              <a:dgm id="{32C0D35A-7DBC-4B18-BFAC-28C678F7FA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graphicEl>
                                              <a:dgm id="{32C0D35A-7DBC-4B18-BFAC-28C678F7FA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D17A3C9-0025-44E6-B6D7-FCB8309FC8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4D17A3C9-0025-44E6-B6D7-FCB8309FC8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graphicEl>
                                              <a:dgm id="{4D17A3C9-0025-44E6-B6D7-FCB8309FC8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graphicEl>
                                              <a:dgm id="{4D17A3C9-0025-44E6-B6D7-FCB8309FC8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5A3D54C-6464-4AEF-ABB7-6A835599A8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graphicEl>
                                              <a:dgm id="{95A3D54C-6464-4AEF-ABB7-6A835599A8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graphicEl>
                                              <a:dgm id="{95A3D54C-6464-4AEF-ABB7-6A835599A8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graphicEl>
                                              <a:dgm id="{95A3D54C-6464-4AEF-ABB7-6A835599A8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A3B38-CA13-D021-1466-D687CB55F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D6CC3-5FEF-2F8A-A079-796331848079}"/>
              </a:ext>
            </a:extLst>
          </p:cNvPr>
          <p:cNvSpPr>
            <a:spLocks noGrp="1"/>
          </p:cNvSpPr>
          <p:nvPr/>
        </p:nvSpPr>
        <p:spPr>
          <a:xfrm>
            <a:off x="3846871" y="-68262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pt-BR" b="1" dirty="0">
                <a:solidFill>
                  <a:schemeClr val="bg1"/>
                </a:solidFill>
                <a:latin typeface="ZapfHumnst BT" panose="020B0502050508020304" pitchFamily="34" charset="0"/>
                <a:cs typeface="Segoe UI" panose="020B0502040204020203" pitchFamily="34" charset="0"/>
              </a:rPr>
              <a:t>Gerenciando uma remessa</a:t>
            </a:r>
          </a:p>
        </p:txBody>
      </p:sp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AF9EF276-7895-0D9A-6B08-9CE73CF2B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" y="6450252"/>
            <a:ext cx="1187691" cy="34906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5471A29-5005-66F8-9767-CA7823D7C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8269"/>
            <a:ext cx="8461664" cy="4678745"/>
          </a:xfrm>
          <a:prstGeom prst="rect">
            <a:avLst/>
          </a:prstGeom>
        </p:spPr>
      </p:pic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BAA82218-A6BB-75FD-D802-650431481145}"/>
              </a:ext>
            </a:extLst>
          </p:cNvPr>
          <p:cNvCxnSpPr>
            <a:cxnSpLocks/>
          </p:cNvCxnSpPr>
          <p:nvPr/>
        </p:nvCxnSpPr>
        <p:spPr>
          <a:xfrm flipV="1">
            <a:off x="7408719" y="3065318"/>
            <a:ext cx="1319645" cy="1184564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>
            <a:extLst>
              <a:ext uri="{FF2B5EF4-FFF2-40B4-BE49-F238E27FC236}">
                <a16:creationId xmlns:a16="http://schemas.microsoft.com/office/drawing/2014/main" id="{13ED70A0-8CAB-A6D3-473B-A5B5A63AB3B1}"/>
              </a:ext>
            </a:extLst>
          </p:cNvPr>
          <p:cNvSpPr txBox="1"/>
          <p:nvPr/>
        </p:nvSpPr>
        <p:spPr>
          <a:xfrm>
            <a:off x="8361917" y="2747940"/>
            <a:ext cx="25695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pt-BR">
                <a:solidFill>
                  <a:srgbClr val="36488C"/>
                </a:solidFill>
                <a:latin typeface="ZapfHumnst BT" panose="020B0502050508020304" pitchFamily="34" charset="0"/>
              </a:rPr>
              <a:t>Recibo de Transmissão</a:t>
            </a:r>
            <a:endParaRPr lang="pt-BR" sz="1800" kern="1200">
              <a:solidFill>
                <a:srgbClr val="36488C"/>
              </a:solidFill>
              <a:latin typeface="ZapfHumnst BT" panose="020B0502050508020304" pitchFamily="34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B8065487-25D9-43C2-6937-1D4E5617B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29" y="1431363"/>
            <a:ext cx="6728333" cy="4852555"/>
          </a:xfrm>
          <a:prstGeom prst="rect">
            <a:avLst/>
          </a:prstGeom>
        </p:spPr>
      </p:pic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7C6FB92F-5B57-4885-2A5C-03EA81FDB493}"/>
              </a:ext>
            </a:extLst>
          </p:cNvPr>
          <p:cNvCxnSpPr>
            <a:cxnSpLocks/>
          </p:cNvCxnSpPr>
          <p:nvPr/>
        </p:nvCxnSpPr>
        <p:spPr>
          <a:xfrm flipV="1">
            <a:off x="7775166" y="3924708"/>
            <a:ext cx="1281455" cy="412080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488AE93-6985-A6D6-DCC0-0015097EFD06}"/>
              </a:ext>
            </a:extLst>
          </p:cNvPr>
          <p:cNvSpPr txBox="1"/>
          <p:nvPr/>
        </p:nvSpPr>
        <p:spPr>
          <a:xfrm>
            <a:off x="8728364" y="3624406"/>
            <a:ext cx="25695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pt-BR">
                <a:solidFill>
                  <a:srgbClr val="36488C"/>
                </a:solidFill>
                <a:latin typeface="ZapfHumnst BT" panose="020B0502050508020304" pitchFamily="34" charset="0"/>
              </a:rPr>
              <a:t>Histórico da Entrega</a:t>
            </a:r>
            <a:endParaRPr lang="pt-BR" sz="1800" kern="1200">
              <a:solidFill>
                <a:srgbClr val="36488C"/>
              </a:solidFill>
              <a:latin typeface="ZapfHumnst BT" panose="020B0502050508020304" pitchFamily="34" charset="0"/>
            </a:endParaRPr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97FED070-E3D7-E7F0-74EB-BEA2CCEE09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3" y="1518270"/>
            <a:ext cx="8076086" cy="4334034"/>
          </a:xfrm>
          <a:prstGeom prst="rect">
            <a:avLst/>
          </a:prstGeom>
        </p:spPr>
      </p:pic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6653EEE4-4D9E-1672-4419-CFA58CB2E3CD}"/>
              </a:ext>
            </a:extLst>
          </p:cNvPr>
          <p:cNvCxnSpPr>
            <a:cxnSpLocks/>
          </p:cNvCxnSpPr>
          <p:nvPr/>
        </p:nvCxnSpPr>
        <p:spPr>
          <a:xfrm>
            <a:off x="8003458" y="4423694"/>
            <a:ext cx="1297304" cy="494535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9B5678E3-03CB-6B24-94A2-25D76CF223D5}"/>
              </a:ext>
            </a:extLst>
          </p:cNvPr>
          <p:cNvSpPr txBox="1"/>
          <p:nvPr/>
        </p:nvSpPr>
        <p:spPr>
          <a:xfrm>
            <a:off x="8877441" y="4744307"/>
            <a:ext cx="25695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pt-BR">
                <a:solidFill>
                  <a:srgbClr val="36488C"/>
                </a:solidFill>
                <a:latin typeface="ZapfHumnst BT" panose="020B0502050508020304" pitchFamily="34" charset="0"/>
              </a:rPr>
              <a:t>Baixar arquivo de entrega</a:t>
            </a:r>
            <a:endParaRPr lang="pt-BR" sz="1800" kern="1200">
              <a:solidFill>
                <a:srgbClr val="36488C"/>
              </a:solidFill>
              <a:latin typeface="ZapfHumnst BT" panose="020B0502050508020304" pitchFamily="34" charset="0"/>
            </a:endParaRPr>
          </a:p>
        </p:txBody>
      </p:sp>
      <p:cxnSp>
        <p:nvCxnSpPr>
          <p:cNvPr id="28" name="Conector de Seta Reta 27">
            <a:extLst>
              <a:ext uri="{FF2B5EF4-FFF2-40B4-BE49-F238E27FC236}">
                <a16:creationId xmlns:a16="http://schemas.microsoft.com/office/drawing/2014/main" id="{C42D12C7-654F-B4C7-6CDA-75858ECA0FE5}"/>
              </a:ext>
            </a:extLst>
          </p:cNvPr>
          <p:cNvCxnSpPr>
            <a:cxnSpLocks/>
          </p:cNvCxnSpPr>
          <p:nvPr/>
        </p:nvCxnSpPr>
        <p:spPr>
          <a:xfrm>
            <a:off x="8076086" y="4950645"/>
            <a:ext cx="1224676" cy="613915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A7D38EB1-B1BE-80E8-8029-4ACAE9E2F8E0}"/>
              </a:ext>
            </a:extLst>
          </p:cNvPr>
          <p:cNvSpPr txBox="1"/>
          <p:nvPr/>
        </p:nvSpPr>
        <p:spPr>
          <a:xfrm>
            <a:off x="8877441" y="5390638"/>
            <a:ext cx="25695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pt-BR">
                <a:solidFill>
                  <a:srgbClr val="36488C"/>
                </a:solidFill>
                <a:latin typeface="ZapfHumnst BT" panose="020B0502050508020304" pitchFamily="34" charset="0"/>
              </a:rPr>
              <a:t>Relatório de inconsistência (em caso de erros)</a:t>
            </a:r>
            <a:endParaRPr lang="pt-BR" sz="1800" kern="1200">
              <a:solidFill>
                <a:srgbClr val="36488C"/>
              </a:solidFill>
              <a:latin typeface="ZapfHumnst BT" panose="020B0502050508020304" pitchFamily="34" charset="0"/>
            </a:endParaRP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AF3A38EF-E447-3A4D-4D5C-9563291578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654" y="1211512"/>
            <a:ext cx="7108839" cy="512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4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  <p:bldP spid="25" grpId="0"/>
      <p:bldP spid="2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3F2C3-7472-2871-801A-44C1A5FA7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5D651-CA30-BED1-2A86-92BB4513F9DF}"/>
              </a:ext>
            </a:extLst>
          </p:cNvPr>
          <p:cNvSpPr>
            <a:spLocks noGrp="1"/>
          </p:cNvSpPr>
          <p:nvPr/>
        </p:nvSpPr>
        <p:spPr>
          <a:xfrm>
            <a:off x="885825" y="-68262"/>
            <a:ext cx="11190646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90000"/>
              </a:lnSpc>
            </a:pPr>
            <a:r>
              <a:rPr lang="pt-BR" b="1" dirty="0">
                <a:solidFill>
                  <a:schemeClr val="bg1"/>
                </a:solidFill>
                <a:latin typeface="ZapfHumnst BT" panose="020B0502050508020304" pitchFamily="34" charset="0"/>
                <a:cs typeface="Segoe UI" panose="020B0502040204020203" pitchFamily="34" charset="0"/>
              </a:rPr>
              <a:t>Solicitando cancelamento de uma remessa</a:t>
            </a:r>
          </a:p>
        </p:txBody>
      </p:sp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246CC754-5620-644A-25CD-9604108ABE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" y="6450252"/>
            <a:ext cx="1187691" cy="34906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CC90AF9-63A8-131A-FD44-8D6322126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" y="1581778"/>
            <a:ext cx="9864436" cy="4725504"/>
          </a:xfrm>
          <a:prstGeom prst="rect">
            <a:avLst/>
          </a:prstGeom>
        </p:spPr>
      </p:pic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1A55F040-4A1F-D7F8-8FA1-779416DB0C97}"/>
              </a:ext>
            </a:extLst>
          </p:cNvPr>
          <p:cNvCxnSpPr>
            <a:cxnSpLocks/>
          </p:cNvCxnSpPr>
          <p:nvPr/>
        </p:nvCxnSpPr>
        <p:spPr>
          <a:xfrm flipV="1">
            <a:off x="9266285" y="4082367"/>
            <a:ext cx="786584" cy="423824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E49CFF1-EBD9-C891-31C7-B785334F7D95}"/>
              </a:ext>
            </a:extLst>
          </p:cNvPr>
          <p:cNvSpPr txBox="1"/>
          <p:nvPr/>
        </p:nvSpPr>
        <p:spPr>
          <a:xfrm>
            <a:off x="9659577" y="3897701"/>
            <a:ext cx="25695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pt-BR">
                <a:solidFill>
                  <a:srgbClr val="36488C"/>
                </a:solidFill>
                <a:latin typeface="ZapfHumnst BT" panose="020B0502050508020304" pitchFamily="34" charset="0"/>
              </a:rPr>
              <a:t>Solicitar cancelamento</a:t>
            </a:r>
            <a:endParaRPr lang="pt-BR" sz="1800" kern="1200">
              <a:solidFill>
                <a:srgbClr val="36488C"/>
              </a:solidFill>
              <a:latin typeface="ZapfHumnst BT" panose="020B0502050508020304" pitchFamily="34" charset="0"/>
            </a:endParaRPr>
          </a:p>
        </p:txBody>
      </p:sp>
      <p:pic>
        <p:nvPicPr>
          <p:cNvPr id="19" name="Picture 4" descr="👇 Dorso Da Mão Com Dedo Indicador Apontando Para Baixo Emoji">
            <a:extLst>
              <a:ext uri="{FF2B5EF4-FFF2-40B4-BE49-F238E27FC236}">
                <a16:creationId xmlns:a16="http://schemas.microsoft.com/office/drawing/2014/main" id="{9DD46B1C-EEF3-64AC-FC7A-9D4EF58AD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1907">
            <a:off x="8815858" y="4517553"/>
            <a:ext cx="546022" cy="54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DA811FE-60FC-67CE-7B59-2484AAB111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81778"/>
            <a:ext cx="9864436" cy="4855737"/>
          </a:xfrm>
          <a:prstGeom prst="rect">
            <a:avLst/>
          </a:prstGeom>
        </p:spPr>
      </p:pic>
      <p:pic>
        <p:nvPicPr>
          <p:cNvPr id="6" name="Picture 4" descr="👇 Dorso Da Mão Com Dedo Indicador Apontando Para Baixo Emoji">
            <a:extLst>
              <a:ext uri="{FF2B5EF4-FFF2-40B4-BE49-F238E27FC236}">
                <a16:creationId xmlns:a16="http://schemas.microsoft.com/office/drawing/2014/main" id="{EAB97469-B96A-9558-1484-4828905CF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31907">
            <a:off x="7159123" y="5120954"/>
            <a:ext cx="546022" cy="54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BEC2F19-2C40-F8B6-F52B-4EB36DBB2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3" y="1581777"/>
            <a:ext cx="9860633" cy="4738241"/>
          </a:xfrm>
          <a:prstGeom prst="rect">
            <a:avLst/>
          </a:prstGeom>
        </p:spPr>
      </p:pic>
      <p:sp>
        <p:nvSpPr>
          <p:cNvPr id="9" name="Balão de Fala: Oval 8">
            <a:extLst>
              <a:ext uri="{FF2B5EF4-FFF2-40B4-BE49-F238E27FC236}">
                <a16:creationId xmlns:a16="http://schemas.microsoft.com/office/drawing/2014/main" id="{B2B7EC08-90A6-A7BC-8719-E5613B2F50AC}"/>
              </a:ext>
            </a:extLst>
          </p:cNvPr>
          <p:cNvSpPr/>
          <p:nvPr/>
        </p:nvSpPr>
        <p:spPr>
          <a:xfrm>
            <a:off x="6131487" y="2368912"/>
            <a:ext cx="3825264" cy="1851839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just"/>
            <a:r>
              <a:rPr lang="pt-BR" sz="1600" b="1" kern="1200" dirty="0">
                <a:solidFill>
                  <a:srgbClr val="36488C"/>
                </a:solidFill>
                <a:latin typeface="ZapfHumnst BT" panose="020B0502050508020304" pitchFamily="34" charset="0"/>
              </a:rPr>
              <a:t>IMPORTANTE:</a:t>
            </a:r>
          </a:p>
          <a:p>
            <a:pPr marL="0" lvl="1" algn="just"/>
            <a:r>
              <a:rPr lang="pt-BR" sz="1600" dirty="0">
                <a:solidFill>
                  <a:srgbClr val="36488C"/>
                </a:solidFill>
                <a:latin typeface="ZapfHumnst BT" panose="020B0502050508020304" pitchFamily="34" charset="0"/>
              </a:rPr>
              <a:t>Usuário deve inserir a justificativa (250 caracteres no mínimo).</a:t>
            </a:r>
            <a:endParaRPr lang="pt-BR" sz="1600" kern="1200" dirty="0">
              <a:solidFill>
                <a:srgbClr val="36488C"/>
              </a:solidFill>
              <a:latin typeface="ZapfHumnst BT" panose="020B0502050508020304" pitchFamily="34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C6864D8C-BDD4-A675-E7DD-9664D889E4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78" y="1360768"/>
            <a:ext cx="10143542" cy="5083298"/>
          </a:xfrm>
          <a:prstGeom prst="rect">
            <a:avLst/>
          </a:prstGeom>
        </p:spPr>
      </p:pic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99E26EF8-8E1B-EB10-ED24-115F9B40D4A7}"/>
              </a:ext>
            </a:extLst>
          </p:cNvPr>
          <p:cNvCxnSpPr>
            <a:cxnSpLocks/>
          </p:cNvCxnSpPr>
          <p:nvPr/>
        </p:nvCxnSpPr>
        <p:spPr>
          <a:xfrm flipV="1">
            <a:off x="9164124" y="2064532"/>
            <a:ext cx="1214962" cy="2652066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F7D61A32-6E7A-6F2F-91CF-8FA1DBDA5AD1}"/>
              </a:ext>
            </a:extLst>
          </p:cNvPr>
          <p:cNvSpPr txBox="1"/>
          <p:nvPr/>
        </p:nvSpPr>
        <p:spPr>
          <a:xfrm>
            <a:off x="9956751" y="1703867"/>
            <a:ext cx="25695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pt-BR">
                <a:solidFill>
                  <a:srgbClr val="36488C"/>
                </a:solidFill>
                <a:latin typeface="ZapfHumnst BT" panose="020B0502050508020304" pitchFamily="34" charset="0"/>
              </a:rPr>
              <a:t>Visualizar solicitação 	</a:t>
            </a:r>
            <a:endParaRPr lang="pt-BR" sz="1800" kern="1200">
              <a:solidFill>
                <a:srgbClr val="36488C"/>
              </a:solidFill>
              <a:latin typeface="ZapfHumnst BT" panose="020B0502050508020304" pitchFamily="34" charset="0"/>
            </a:endParaRPr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ADDF7F30-254A-5793-FDD0-34A3054EA89F}"/>
              </a:ext>
            </a:extLst>
          </p:cNvPr>
          <p:cNvCxnSpPr>
            <a:cxnSpLocks/>
          </p:cNvCxnSpPr>
          <p:nvPr/>
        </p:nvCxnSpPr>
        <p:spPr>
          <a:xfrm flipV="1">
            <a:off x="9332058" y="3071004"/>
            <a:ext cx="1231656" cy="1683093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F951C101-01BD-4179-243A-72938FB4532E}"/>
              </a:ext>
            </a:extLst>
          </p:cNvPr>
          <p:cNvSpPr txBox="1"/>
          <p:nvPr/>
        </p:nvSpPr>
        <p:spPr>
          <a:xfrm>
            <a:off x="10124685" y="2734954"/>
            <a:ext cx="25695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pt-BR">
                <a:solidFill>
                  <a:srgbClr val="36488C"/>
                </a:solidFill>
                <a:latin typeface="ZapfHumnst BT" panose="020B0502050508020304" pitchFamily="34" charset="0"/>
              </a:rPr>
              <a:t>Histórico Solicitação</a:t>
            </a:r>
            <a:endParaRPr lang="pt-BR" sz="1800" kern="1200">
              <a:solidFill>
                <a:srgbClr val="36488C"/>
              </a:solidFill>
              <a:latin typeface="ZapfHumnst BT" panose="020B0502050508020304" pitchFamily="34" charset="0"/>
            </a:endParaRPr>
          </a:p>
        </p:txBody>
      </p: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149307A6-541F-9B28-4B61-15DD5C200452}"/>
              </a:ext>
            </a:extLst>
          </p:cNvPr>
          <p:cNvCxnSpPr>
            <a:cxnSpLocks/>
          </p:cNvCxnSpPr>
          <p:nvPr/>
        </p:nvCxnSpPr>
        <p:spPr>
          <a:xfrm>
            <a:off x="9659577" y="4865034"/>
            <a:ext cx="887443" cy="334318"/>
          </a:xfrm>
          <a:prstGeom prst="straightConnector1">
            <a:avLst/>
          </a:prstGeom>
          <a:ln w="19050">
            <a:solidFill>
              <a:schemeClr val="tx2">
                <a:lumMod val="65000"/>
                <a:lumOff val="3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2595054C-FE0F-978C-D9A5-E8A5D6B81237}"/>
              </a:ext>
            </a:extLst>
          </p:cNvPr>
          <p:cNvSpPr txBox="1"/>
          <p:nvPr/>
        </p:nvSpPr>
        <p:spPr>
          <a:xfrm>
            <a:off x="10103298" y="4933759"/>
            <a:ext cx="25695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pt-BR">
                <a:solidFill>
                  <a:srgbClr val="36488C"/>
                </a:solidFill>
                <a:latin typeface="ZapfHumnst BT" panose="020B0502050508020304" pitchFamily="34" charset="0"/>
              </a:rPr>
              <a:t>Cancelar</a:t>
            </a:r>
          </a:p>
          <a:p>
            <a:pPr lvl="1"/>
            <a:r>
              <a:rPr lang="pt-BR">
                <a:solidFill>
                  <a:srgbClr val="36488C"/>
                </a:solidFill>
                <a:latin typeface="ZapfHumnst BT" panose="020B0502050508020304" pitchFamily="34" charset="0"/>
              </a:rPr>
              <a:t> solicitação</a:t>
            </a:r>
          </a:p>
          <a:p>
            <a:pPr lvl="1"/>
            <a:endParaRPr lang="pt-BR" sz="1800" kern="1200">
              <a:solidFill>
                <a:srgbClr val="36488C"/>
              </a:solidFill>
              <a:latin typeface="ZapfHumnst BT" panose="020B0502050508020304" pitchFamily="34" charset="0"/>
            </a:endParaRP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2826C1DF-875B-1F78-2F8B-E6807E2545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5" y="1327061"/>
            <a:ext cx="10158615" cy="505290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EAA4FF3E-97AD-6579-21C8-ACEA19EF8D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5593" y="1493955"/>
            <a:ext cx="10201812" cy="4758246"/>
          </a:xfrm>
          <a:prstGeom prst="rect">
            <a:avLst/>
          </a:prstGeom>
        </p:spPr>
      </p:pic>
      <p:sp>
        <p:nvSpPr>
          <p:cNvPr id="26" name="Balão de Fala: Oval 25">
            <a:extLst>
              <a:ext uri="{FF2B5EF4-FFF2-40B4-BE49-F238E27FC236}">
                <a16:creationId xmlns:a16="http://schemas.microsoft.com/office/drawing/2014/main" id="{517977E1-F965-26BB-F825-D6CE7641347B}"/>
              </a:ext>
            </a:extLst>
          </p:cNvPr>
          <p:cNvSpPr/>
          <p:nvPr/>
        </p:nvSpPr>
        <p:spPr>
          <a:xfrm>
            <a:off x="7557775" y="2666592"/>
            <a:ext cx="3825264" cy="1851839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just"/>
            <a:r>
              <a:rPr lang="pt-BR" sz="1600" dirty="0">
                <a:solidFill>
                  <a:srgbClr val="36488C"/>
                </a:solidFill>
                <a:latin typeface="ZapfHumnst BT" panose="020B0502050508020304" pitchFamily="34" charset="0"/>
              </a:rPr>
              <a:t>Equipe técnica pode deferir ou indeferir a solicitação.</a:t>
            </a:r>
            <a:endParaRPr lang="pt-BR" sz="1600" kern="1200" dirty="0">
              <a:solidFill>
                <a:srgbClr val="36488C"/>
              </a:solidFill>
              <a:latin typeface="ZapfHumnst BT" panose="020B0502050508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73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 animBg="1"/>
      <p:bldP spid="7" grpId="0"/>
      <p:bldP spid="20" grpId="0"/>
      <p:bldP spid="22" grpId="0"/>
      <p:bldP spid="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ítulo 2"/>
          <p:cNvSpPr>
            <a:spLocks noGrp="1"/>
          </p:cNvSpPr>
          <p:nvPr>
            <p:ph type="ctrTitle"/>
          </p:nvPr>
        </p:nvSpPr>
        <p:spPr bwMode="auto">
          <a:xfrm>
            <a:off x="2057400" y="-162870"/>
            <a:ext cx="9829800" cy="13335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pt-BR" altLang="pt-BR" sz="4400" dirty="0">
                <a:solidFill>
                  <a:schemeClr val="bg1"/>
                </a:solidFill>
                <a:latin typeface="ZapfHumnst BT" panose="020B0502050508020304" pitchFamily="34" charset="0"/>
              </a:rPr>
              <a:t>Contatos – Equipe Técnica</a:t>
            </a: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499126926"/>
              </p:ext>
            </p:extLst>
          </p:nvPr>
        </p:nvGraphicFramePr>
        <p:xfrm>
          <a:off x="469982" y="1378155"/>
          <a:ext cx="11155680" cy="4892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4884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D5053F0-1053-4127-BFA3-8ABD803BA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6D5053F0-1053-4127-BFA3-8ABD803BA1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1C3847-15BD-45F2-A28A-D8C5EB45FF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>
                                            <p:graphicEl>
                                              <a:dgm id="{A21C3847-15BD-45F2-A28A-D8C5EB45FF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F31951-77C0-4A2E-9662-F287D828D1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>
                                            <p:graphicEl>
                                              <a:dgm id="{6CF31951-77C0-4A2E-9662-F287D828D1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E2757DB-EAC8-4FE8-BC19-FB0968742C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dgm id="{AE2757DB-EAC8-4FE8-BC19-FB0968742C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167BB-C899-03EC-A32F-7FD69A5BB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ítulo 2">
            <a:extLst>
              <a:ext uri="{FF2B5EF4-FFF2-40B4-BE49-F238E27FC236}">
                <a16:creationId xmlns:a16="http://schemas.microsoft.com/office/drawing/2014/main" id="{35E7F462-00FB-34EA-9EFE-8A54BEA94F8D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514350" y="-162870"/>
            <a:ext cx="11372850" cy="13335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pt-BR" altLang="pt-BR" sz="4400" dirty="0">
                <a:solidFill>
                  <a:schemeClr val="bg1"/>
                </a:solidFill>
                <a:latin typeface="ZapfHumnst BT" panose="020B0502050508020304" pitchFamily="34" charset="0"/>
                <a:cs typeface="Poppins" panose="00000500000000000000" pitchFamily="2" charset="0"/>
              </a:rPr>
              <a:t>Sigam nossas Redes Sociais!</a:t>
            </a:r>
          </a:p>
        </p:txBody>
      </p:sp>
      <p:pic>
        <p:nvPicPr>
          <p:cNvPr id="12" name="Imagem 11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D93D75E6-7EAA-6492-49DD-9C5C53F34C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29"/>
          <a:stretch/>
        </p:blipFill>
        <p:spPr>
          <a:xfrm>
            <a:off x="76200" y="1985963"/>
            <a:ext cx="5276850" cy="3998772"/>
          </a:xfrm>
          <a:prstGeom prst="rect">
            <a:avLst/>
          </a:prstGeom>
        </p:spPr>
      </p:pic>
      <p:pic>
        <p:nvPicPr>
          <p:cNvPr id="6146" name="Picture 2" descr="Tudo sobre Instagram - História e Notícias - Canaltech">
            <a:hlinkClick r:id="rId3"/>
            <a:extLst>
              <a:ext uri="{FF2B5EF4-FFF2-40B4-BE49-F238E27FC236}">
                <a16:creationId xmlns:a16="http://schemas.microsoft.com/office/drawing/2014/main" id="{B8A256E9-85C3-338B-6ED0-364928E3D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43038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 descr="Interface gráfica do usuário, Site">
            <a:extLst>
              <a:ext uri="{FF2B5EF4-FFF2-40B4-BE49-F238E27FC236}">
                <a16:creationId xmlns:a16="http://schemas.microsoft.com/office/drawing/2014/main" id="{4A037B16-DDE4-CC1E-7B98-D7606E49F9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719" y="1985963"/>
            <a:ext cx="6827282" cy="4138612"/>
          </a:xfrm>
          <a:prstGeom prst="rect">
            <a:avLst/>
          </a:prstGeom>
        </p:spPr>
      </p:pic>
      <p:pic>
        <p:nvPicPr>
          <p:cNvPr id="16" name="Imagem 15">
            <a:hlinkClick r:id="rId6"/>
            <a:extLst>
              <a:ext uri="{FF2B5EF4-FFF2-40B4-BE49-F238E27FC236}">
                <a16:creationId xmlns:a16="http://schemas.microsoft.com/office/drawing/2014/main" id="{B2333EFF-4FE1-ADA4-0B79-7B84CCC364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3050" y="1443038"/>
            <a:ext cx="742950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68780" y="685800"/>
            <a:ext cx="9959340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pt-BR"/>
          </a:p>
        </p:txBody>
      </p:sp>
      <p:sp>
        <p:nvSpPr>
          <p:cNvPr id="3" name="Título 1"/>
          <p:cNvSpPr txBox="1">
            <a:spLocks/>
          </p:cNvSpPr>
          <p:nvPr/>
        </p:nvSpPr>
        <p:spPr bwMode="auto">
          <a:xfrm>
            <a:off x="2099310" y="2000012"/>
            <a:ext cx="8976360" cy="77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EAEAEA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EAEAEA"/>
                </a:solidFill>
                <a:latin typeface="Calibri" panose="020F05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EAEAEA"/>
                </a:solidFill>
                <a:latin typeface="Calibri" panose="020F05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EAEAEA"/>
                </a:solidFill>
                <a:latin typeface="Calibri" panose="020F05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EAEAEA"/>
                </a:solidFill>
                <a:latin typeface="Calibri" panose="020F05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EAEAEA"/>
                </a:solidFill>
                <a:latin typeface="Calibri" panose="020F05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EAEAEA"/>
                </a:solidFill>
                <a:latin typeface="Calibri" panose="020F05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EAEAEA"/>
                </a:solidFill>
                <a:latin typeface="Calibri" panose="020F05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EAEAEA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ts val="1200"/>
              </a:spcBef>
            </a:pPr>
            <a:r>
              <a:rPr lang="pt-BR" altLang="pt-BR" sz="4900" dirty="0">
                <a:solidFill>
                  <a:schemeClr val="bg1"/>
                </a:solidFill>
                <a:latin typeface="Bell MT" panose="02020503060305020303" pitchFamily="18" charset="0"/>
              </a:rPr>
              <a:t>Agradecemos sua participação!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3840479" y="685800"/>
            <a:ext cx="4434841" cy="1106262"/>
            <a:chOff x="7353299" y="3598864"/>
            <a:chExt cx="4434841" cy="1106262"/>
          </a:xfrm>
        </p:grpSpPr>
        <p:pic>
          <p:nvPicPr>
            <p:cNvPr id="3074" name="Picture 2" descr="C:\Users\mazerine.cruz\Pictures\Saved Pictures\tce-log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3299" y="3598864"/>
              <a:ext cx="1715135" cy="1106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CaixaDeTexto 5"/>
            <p:cNvSpPr txBox="1"/>
            <p:nvPr/>
          </p:nvSpPr>
          <p:spPr>
            <a:xfrm>
              <a:off x="8976360" y="3842703"/>
              <a:ext cx="2811780" cy="646331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just"/>
              <a:r>
                <a:rPr lang="pt-BR" altLang="pt-BR">
                  <a:solidFill>
                    <a:schemeClr val="bg1"/>
                  </a:solidFill>
                  <a:latin typeface="Palatino Linotype" pitchFamily="18" charset="0"/>
                </a:rPr>
                <a:t>TRIBUNAL DE CONTAS DO  ESTADO  DO  PIAUÍ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31E77-9FFD-0A4E-6820-6B6DCAF67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41D6293-F029-E7D2-9B5C-54209A736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31" y="1463137"/>
            <a:ext cx="11265031" cy="497543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t-BR" sz="1600" b="1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1.</a:t>
            </a:r>
            <a:r>
              <a:rPr lang="pt-BR" sz="1600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Cadastramento obrigatório no sistema </a:t>
            </a:r>
            <a:r>
              <a:rPr lang="pt-BR" sz="1600" b="1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Gestor Web</a:t>
            </a:r>
            <a:endParaRPr lang="pt-BR" sz="1600" dirty="0">
              <a:solidFill>
                <a:srgbClr val="36488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7800" indent="0" algn="just">
              <a:lnSpc>
                <a:spcPct val="150000"/>
              </a:lnSpc>
              <a:buNone/>
            </a:pPr>
            <a:r>
              <a:rPr lang="pt-BR" sz="1600" b="1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1.1. </a:t>
            </a:r>
            <a:r>
              <a:rPr lang="pt-BR" sz="1600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Solicitação de acesso ao sistema TCEnvia por meio do Gestor Web</a:t>
            </a:r>
          </a:p>
          <a:p>
            <a:pPr marL="723900" indent="0" algn="just">
              <a:lnSpc>
                <a:spcPct val="150000"/>
              </a:lnSpc>
              <a:buNone/>
            </a:pPr>
            <a:r>
              <a:rPr lang="pt-BR" sz="1600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02 – Criação de Usuário</a:t>
            </a:r>
          </a:p>
          <a:p>
            <a:pPr marL="723900" indent="0" algn="just">
              <a:lnSpc>
                <a:spcPct val="150000"/>
              </a:lnSpc>
              <a:buNone/>
            </a:pPr>
            <a:r>
              <a:rPr lang="pt-BR" sz="1600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  <a:hlinkClick r:id="rId4"/>
              </a:rPr>
              <a:t>https://www.tcepi.tc.br/fiscalizado/sistemas/gestor-web/02-criacao-de-usuario/</a:t>
            </a:r>
            <a:endParaRPr lang="pt-BR" sz="1600" dirty="0">
              <a:solidFill>
                <a:srgbClr val="36488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723900" indent="0" algn="just">
              <a:lnSpc>
                <a:spcPct val="150000"/>
              </a:lnSpc>
              <a:buNone/>
            </a:pPr>
            <a:r>
              <a:rPr lang="pt-BR" sz="1600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07 – Homologação de Usuário pelo Gestor</a:t>
            </a:r>
          </a:p>
          <a:p>
            <a:pPr marL="723900" indent="0" algn="just" defTabSz="723900">
              <a:lnSpc>
                <a:spcPct val="150000"/>
              </a:lnSpc>
              <a:buNone/>
            </a:pPr>
            <a:r>
              <a:rPr lang="pt-BR" sz="1600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  <a:hlinkClick r:id="rId5"/>
              </a:rPr>
              <a:t>https://www.tcepi.tc.br/fiscalizado/sistemas/gestor-web/07-homologacao-de-usuario-pelo-gestor/</a:t>
            </a:r>
            <a:endParaRPr lang="pt-BR" sz="1600" dirty="0">
              <a:solidFill>
                <a:srgbClr val="36488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177800" indent="0" algn="just">
              <a:lnSpc>
                <a:spcPct val="150000"/>
              </a:lnSpc>
              <a:buNone/>
            </a:pPr>
            <a:r>
              <a:rPr lang="pt-BR" sz="1600" b="1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1.2. </a:t>
            </a:r>
            <a:r>
              <a:rPr lang="pt-BR" sz="1600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Alteração de permissões de acesso para inclusão do TCEnvia</a:t>
            </a:r>
          </a:p>
          <a:p>
            <a:pPr marL="723900" indent="0" algn="just">
              <a:lnSpc>
                <a:spcPct val="150000"/>
              </a:lnSpc>
              <a:buNone/>
            </a:pPr>
            <a:r>
              <a:rPr lang="pt-BR" sz="1600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06 – Alteração de Usuário pelo Gestor</a:t>
            </a:r>
          </a:p>
          <a:p>
            <a:pPr marL="723900" indent="0" algn="just">
              <a:lnSpc>
                <a:spcPct val="150000"/>
              </a:lnSpc>
              <a:buNone/>
            </a:pPr>
            <a:r>
              <a:rPr lang="pt-BR" sz="1600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  <a:hlinkClick r:id="rId6"/>
              </a:rPr>
              <a:t>https://www.tcepi.tc.br/fiscalizado/sistemas/gestor-web/06-alteracao-de-usuario-pelo-gestor/</a:t>
            </a:r>
            <a:endParaRPr lang="pt-BR" sz="1600" dirty="0">
              <a:solidFill>
                <a:srgbClr val="36488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1600" dirty="0">
              <a:solidFill>
                <a:srgbClr val="36488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600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			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C2AE8D1-4574-A529-4736-DFE60BE82D3F}"/>
              </a:ext>
            </a:extLst>
          </p:cNvPr>
          <p:cNvSpPr txBox="1"/>
          <p:nvPr/>
        </p:nvSpPr>
        <p:spPr>
          <a:xfrm>
            <a:off x="2309567" y="419427"/>
            <a:ext cx="97843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4400" b="1" dirty="0">
                <a:solidFill>
                  <a:schemeClr val="bg1"/>
                </a:solidFill>
                <a:latin typeface="ZapfHumnst BT" panose="020B0502050508020304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Acesso ao sistema</a:t>
            </a:r>
          </a:p>
        </p:txBody>
      </p:sp>
      <p:pic>
        <p:nvPicPr>
          <p:cNvPr id="9" name="Imagem 8" descr="Logotipo&#10;&#10;Descrição gerada automaticamente">
            <a:extLst>
              <a:ext uri="{FF2B5EF4-FFF2-40B4-BE49-F238E27FC236}">
                <a16:creationId xmlns:a16="http://schemas.microsoft.com/office/drawing/2014/main" id="{ED1B1203-AFC5-9012-B550-123A2EE1E2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5" y="6403105"/>
            <a:ext cx="1187691" cy="34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61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B56F6-5CA1-8148-7860-55C12B1A2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8B9B075-46BB-A604-0F45-8A5BEC908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31" y="1463137"/>
            <a:ext cx="10426045" cy="497543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t-BR" sz="1600" b="1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Unidade Prestadora de Contas (UPC) - </a:t>
            </a:r>
            <a:r>
              <a:rPr lang="de-DE" sz="1600" b="1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Art. 7º da IN TCE-PI nº 05/2023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1600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Unidade ou arranjo de unidades da Administração Pública que possua comandos e objetivos comuns e cujos dirigentes têm o dever de prestar contas ao Tribunal na forma deste normativo, conforme art. 6° da Lei 5.888/2009.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1600" b="1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Unidade Apresentadora da Prestação de Contas (UAPC) - </a:t>
            </a:r>
            <a:r>
              <a:rPr lang="de-DE" sz="1600" b="1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Art. 9º da IN TCE-PI nº 05/2023</a:t>
            </a:r>
            <a:endParaRPr lang="pt-BR" sz="1600" b="1" dirty="0">
              <a:solidFill>
                <a:srgbClr val="36488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1600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Unidade da administração pública cujo dirigente máximo deve organizar, consolidar ou agregar e apresentar a este Tribunal as prestações de contas de gestão e/ou governo de uma ou mais </a:t>
            </a:r>
            <a:r>
              <a:rPr lang="pt-BR" sz="1600" dirty="0" err="1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UPCs</a:t>
            </a:r>
            <a:r>
              <a:rPr lang="pt-BR" sz="1600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1600" b="1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Periodicidade* - </a:t>
            </a:r>
            <a:r>
              <a:rPr lang="de-DE" sz="1600" b="1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Art. 13 da IN TCE-PI nº 05/2023</a:t>
            </a:r>
            <a:endParaRPr lang="pt-BR" sz="1600" b="1" dirty="0">
              <a:solidFill>
                <a:srgbClr val="36488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1600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Característica temporal da prestação de contas onde são definidos o fato gerador do dever de prestar contas e os prazos de apresentação.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1E99DD5-4A6E-A620-5575-0174A66AF776}"/>
              </a:ext>
            </a:extLst>
          </p:cNvPr>
          <p:cNvSpPr txBox="1"/>
          <p:nvPr/>
        </p:nvSpPr>
        <p:spPr>
          <a:xfrm>
            <a:off x="2309567" y="419427"/>
            <a:ext cx="978436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4400" b="1" dirty="0">
                <a:solidFill>
                  <a:schemeClr val="bg1"/>
                </a:solidFill>
                <a:latin typeface="ZapfHumnst BT" panose="020B0502050508020304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Conceitos Importantes</a:t>
            </a:r>
          </a:p>
          <a:p>
            <a:pPr marL="0" indent="0"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sz="4400" b="1" dirty="0">
              <a:solidFill>
                <a:schemeClr val="bg1"/>
              </a:solidFill>
              <a:latin typeface="ZapfHumnst BT" panose="020B0502050508020304" pitchFamily="34" charset="0"/>
              <a:ea typeface="Cambria" panose="02040503050406030204" pitchFamily="18" charset="0"/>
              <a:cs typeface="Segoe UI" panose="020B0502040204020203" pitchFamily="34" charset="0"/>
            </a:endParaRPr>
          </a:p>
        </p:txBody>
      </p:sp>
      <p:pic>
        <p:nvPicPr>
          <p:cNvPr id="9" name="Imagem 8" descr="Logotipo&#10;&#10;Descrição gerada automaticamente">
            <a:extLst>
              <a:ext uri="{FF2B5EF4-FFF2-40B4-BE49-F238E27FC236}">
                <a16:creationId xmlns:a16="http://schemas.microsoft.com/office/drawing/2014/main" id="{162C289B-77B1-8C21-B206-58339DC94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5" y="6403105"/>
            <a:ext cx="1187691" cy="349062"/>
          </a:xfrm>
          <a:prstGeom prst="rect">
            <a:avLst/>
          </a:prstGeom>
        </p:spPr>
      </p:pic>
      <p:pic>
        <p:nvPicPr>
          <p:cNvPr id="3" name="Picture 6" descr="Design PNG E SVG De Engrenagens Dentro Das Engrenagens Do ícone De Traço De  Lâmpada Para Camisetas">
            <a:extLst>
              <a:ext uri="{FF2B5EF4-FFF2-40B4-BE49-F238E27FC236}">
                <a16:creationId xmlns:a16="http://schemas.microsoft.com/office/drawing/2014/main" id="{0C47A058-4AA1-3BCF-EE50-6B605EBB4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009" y="4244671"/>
            <a:ext cx="1865969" cy="186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81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8DF4EB9-B90F-14E7-7562-3AA0A4D93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31" y="1463137"/>
            <a:ext cx="11265031" cy="497543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t-BR" sz="1600" b="1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Item da prestação de contas - Art. 3º, inciso III, da IN TCE-PI nº 05/2023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160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Menor nível de agregação dos dados e/ou informações remetidos nos sistemas de prestações de contas eletrônicas, podendo ser, por exemplo, </a:t>
            </a:r>
            <a:r>
              <a:rPr lang="pt-BR" sz="1600" u="sng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um arquivo eletrônico não estruturado ou tabelas de um arquivo estruturado</a:t>
            </a:r>
            <a:r>
              <a:rPr lang="pt-BR" sz="160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1600" b="1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Remessa - Art. 3º, inciso IV, da IN TCE-PI nº 05/2023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1600" u="sng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Item ou conjunto de itens de prestação de contas</a:t>
            </a:r>
            <a:r>
              <a:rPr lang="pt-BR" sz="160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que devem ser remetidos periodicamente ao Tribunal de Contas, nos prazos e nas condições estabelecidas, e será identificada no mínimo por:</a:t>
            </a:r>
          </a:p>
          <a:p>
            <a:pPr marL="631825" indent="0" algn="just">
              <a:lnSpc>
                <a:spcPct val="150000"/>
              </a:lnSpc>
              <a:buNone/>
            </a:pPr>
            <a:r>
              <a:rPr lang="pt-BR" sz="160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a) Exercício e mês de referência;</a:t>
            </a:r>
          </a:p>
          <a:p>
            <a:pPr marL="631825" indent="0" algn="just">
              <a:lnSpc>
                <a:spcPct val="150000"/>
              </a:lnSpc>
              <a:buNone/>
            </a:pPr>
            <a:r>
              <a:rPr lang="pt-BR" sz="160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b) Unidade apresentadora de prestação de contas (UAPC);</a:t>
            </a:r>
          </a:p>
          <a:p>
            <a:pPr marL="631825" indent="0" algn="just">
              <a:lnSpc>
                <a:spcPct val="150000"/>
              </a:lnSpc>
              <a:buNone/>
            </a:pPr>
            <a:r>
              <a:rPr lang="pt-BR" sz="160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c) Periodicidade;</a:t>
            </a:r>
          </a:p>
          <a:p>
            <a:pPr marL="631825" indent="0" algn="just">
              <a:lnSpc>
                <a:spcPct val="150000"/>
              </a:lnSpc>
              <a:buNone/>
            </a:pPr>
            <a:r>
              <a:rPr lang="pt-BR" sz="160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d) Dirigente máximo da UAPC, quando requisitado.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5DB094B-0EEE-1DF5-3FE3-8889CC65B6E1}"/>
              </a:ext>
            </a:extLst>
          </p:cNvPr>
          <p:cNvSpPr txBox="1"/>
          <p:nvPr/>
        </p:nvSpPr>
        <p:spPr>
          <a:xfrm>
            <a:off x="2309567" y="419427"/>
            <a:ext cx="978436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4400" b="1" dirty="0">
                <a:solidFill>
                  <a:schemeClr val="bg1"/>
                </a:solidFill>
                <a:latin typeface="ZapfHumnst BT" panose="020B0502050508020304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Conceitos Importantes</a:t>
            </a:r>
          </a:p>
          <a:p>
            <a:pPr marL="0" indent="0"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sz="4400" b="1" dirty="0">
              <a:solidFill>
                <a:schemeClr val="bg1"/>
              </a:solidFill>
              <a:latin typeface="ZapfHumnst BT" panose="020B0502050508020304" pitchFamily="34" charset="0"/>
              <a:ea typeface="Cambria" panose="02040503050406030204" pitchFamily="18" charset="0"/>
              <a:cs typeface="Segoe UI" panose="020B0502040204020203" pitchFamily="34" charset="0"/>
            </a:endParaRPr>
          </a:p>
        </p:txBody>
      </p:sp>
      <p:pic>
        <p:nvPicPr>
          <p:cNvPr id="9" name="Imagem 8" descr="Logotipo&#10;&#10;Descrição gerada automaticamente">
            <a:extLst>
              <a:ext uri="{FF2B5EF4-FFF2-40B4-BE49-F238E27FC236}">
                <a16:creationId xmlns:a16="http://schemas.microsoft.com/office/drawing/2014/main" id="{3A5CC528-3878-3241-DF10-29629E4B3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5" y="6403105"/>
            <a:ext cx="1187691" cy="349062"/>
          </a:xfrm>
          <a:prstGeom prst="rect">
            <a:avLst/>
          </a:prstGeom>
        </p:spPr>
      </p:pic>
      <p:pic>
        <p:nvPicPr>
          <p:cNvPr id="2054" name="Picture 6" descr="Design PNG E SVG De Engrenagens Dentro Das Engrenagens Do ícone De Traço De  Lâmpada Para Camisetas">
            <a:extLst>
              <a:ext uri="{FF2B5EF4-FFF2-40B4-BE49-F238E27FC236}">
                <a16:creationId xmlns:a16="http://schemas.microsoft.com/office/drawing/2014/main" id="{3F7D2DE7-8507-AB68-336F-256564997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009" y="4244671"/>
            <a:ext cx="1865969" cy="186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86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F40EB-52F4-52D9-334A-32BF84C09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F206C0B-449A-B4A0-72C9-3746FBBE0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31" y="1463137"/>
            <a:ext cx="11265031" cy="497543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t-BR" sz="1600" b="1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Modelo - Art. 61-A, § 1º, da IN TCE-PI nº 05/2023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160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Conjunto de itens organizados em remessas dentro de um mesmo contexto de prestação de contas.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pt-BR" sz="160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Ex.: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pt-BR" sz="1600">
              <a:solidFill>
                <a:srgbClr val="36488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1600">
              <a:solidFill>
                <a:srgbClr val="36488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60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			Folha de Pagamento (XML)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pt-BR" sz="1600">
              <a:solidFill>
                <a:srgbClr val="36488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pt-BR" sz="1600">
              <a:solidFill>
                <a:srgbClr val="36488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pt-BR" sz="1600">
              <a:solidFill>
                <a:srgbClr val="36488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pt-BR" sz="1600">
              <a:solidFill>
                <a:srgbClr val="36488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pt-BR" sz="160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			Relatório de abastecimento (CSV)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pt-BR" sz="1600">
              <a:solidFill>
                <a:srgbClr val="36488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4608A8A-9917-416B-9D50-1F4FA8E05A85}"/>
              </a:ext>
            </a:extLst>
          </p:cNvPr>
          <p:cNvSpPr txBox="1"/>
          <p:nvPr/>
        </p:nvSpPr>
        <p:spPr>
          <a:xfrm>
            <a:off x="2309567" y="419427"/>
            <a:ext cx="97843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4400" b="1" dirty="0">
                <a:solidFill>
                  <a:schemeClr val="bg1"/>
                </a:solidFill>
                <a:latin typeface="ZapfHumnst BT" panose="020B0502050508020304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Conceitos Importantes</a:t>
            </a:r>
          </a:p>
        </p:txBody>
      </p:sp>
      <p:pic>
        <p:nvPicPr>
          <p:cNvPr id="9" name="Imagem 8" descr="Logotipo&#10;&#10;Descrição gerada automaticamente">
            <a:extLst>
              <a:ext uri="{FF2B5EF4-FFF2-40B4-BE49-F238E27FC236}">
                <a16:creationId xmlns:a16="http://schemas.microsoft.com/office/drawing/2014/main" id="{E297CA62-7073-E341-DCCA-E943C78A95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5" y="6403105"/>
            <a:ext cx="1187691" cy="349062"/>
          </a:xfrm>
          <a:prstGeom prst="rect">
            <a:avLst/>
          </a:prstGeom>
        </p:spPr>
      </p:pic>
      <p:pic>
        <p:nvPicPr>
          <p:cNvPr id="2054" name="Picture 6" descr="Design PNG E SVG De Engrenagens Dentro Das Engrenagens Do ícone De Traço De  Lâmpada Para Camisetas">
            <a:extLst>
              <a:ext uri="{FF2B5EF4-FFF2-40B4-BE49-F238E27FC236}">
                <a16:creationId xmlns:a16="http://schemas.microsoft.com/office/drawing/2014/main" id="{42B6D841-0280-38E0-7572-F8796D309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8009" y="4244671"/>
            <a:ext cx="1865969" cy="186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Xml Imagens – Download Grátis no Freepik">
            <a:extLst>
              <a:ext uri="{FF2B5EF4-FFF2-40B4-BE49-F238E27FC236}">
                <a16:creationId xmlns:a16="http://schemas.microsoft.com/office/drawing/2014/main" id="{0459FC74-8D80-469D-F3D2-3F4649B15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390" y="2882560"/>
            <a:ext cx="1152235" cy="115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SV Vector Icon">
            <a:extLst>
              <a:ext uri="{FF2B5EF4-FFF2-40B4-BE49-F238E27FC236}">
                <a16:creationId xmlns:a16="http://schemas.microsoft.com/office/drawing/2014/main" id="{2E660E57-6FB3-250F-6273-409819A9F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390" y="4781242"/>
            <a:ext cx="1152235" cy="115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F646F84C-FD37-2C01-950D-639AF0DC4868}"/>
              </a:ext>
            </a:extLst>
          </p:cNvPr>
          <p:cNvGrpSpPr/>
          <p:nvPr/>
        </p:nvGrpSpPr>
        <p:grpSpPr>
          <a:xfrm>
            <a:off x="6828277" y="2437736"/>
            <a:ext cx="2616019" cy="1982528"/>
            <a:chOff x="6636211" y="2378795"/>
            <a:chExt cx="2616019" cy="1982528"/>
          </a:xfrm>
        </p:grpSpPr>
        <p:pic>
          <p:nvPicPr>
            <p:cNvPr id="6" name="Picture 2" descr="Remessa - ícones de ferramentas e utensílios grátis">
              <a:extLst>
                <a:ext uri="{FF2B5EF4-FFF2-40B4-BE49-F238E27FC236}">
                  <a16:creationId xmlns:a16="http://schemas.microsoft.com/office/drawing/2014/main" id="{6983E83E-0F5F-254D-F4B5-EFE4A42DA4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7664" y="2704484"/>
              <a:ext cx="1164566" cy="1164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Tabela - ícones de sinais grátis">
              <a:extLst>
                <a:ext uri="{FF2B5EF4-FFF2-40B4-BE49-F238E27FC236}">
                  <a16:creationId xmlns:a16="http://schemas.microsoft.com/office/drawing/2014/main" id="{60E7A180-0277-984D-BC4C-8C54AD3B77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6211" y="2378795"/>
              <a:ext cx="635929" cy="635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Tabela - ícones de sinais grátis">
              <a:extLst>
                <a:ext uri="{FF2B5EF4-FFF2-40B4-BE49-F238E27FC236}">
                  <a16:creationId xmlns:a16="http://schemas.microsoft.com/office/drawing/2014/main" id="{22D34E80-EFF6-5BEC-AF1E-035679FDCD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6211" y="3051582"/>
              <a:ext cx="635929" cy="635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Tabela - ícones de sinais grátis">
              <a:extLst>
                <a:ext uri="{FF2B5EF4-FFF2-40B4-BE49-F238E27FC236}">
                  <a16:creationId xmlns:a16="http://schemas.microsoft.com/office/drawing/2014/main" id="{FE584A46-59B6-6394-09A1-E4189FAB43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6211" y="3725394"/>
              <a:ext cx="635929" cy="635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Conector de Seta Reta 10">
              <a:extLst>
                <a:ext uri="{FF2B5EF4-FFF2-40B4-BE49-F238E27FC236}">
                  <a16:creationId xmlns:a16="http://schemas.microsoft.com/office/drawing/2014/main" id="{1F110D0D-B68A-DB81-529F-9764891B3798}"/>
                </a:ext>
              </a:extLst>
            </p:cNvPr>
            <p:cNvCxnSpPr>
              <a:cxnSpLocks/>
            </p:cNvCxnSpPr>
            <p:nvPr/>
          </p:nvCxnSpPr>
          <p:spPr>
            <a:xfrm>
              <a:off x="7344377" y="2632602"/>
              <a:ext cx="678387" cy="62283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de Seta Reta 11">
              <a:extLst>
                <a:ext uri="{FF2B5EF4-FFF2-40B4-BE49-F238E27FC236}">
                  <a16:creationId xmlns:a16="http://schemas.microsoft.com/office/drawing/2014/main" id="{ABADC37A-7E4A-FBA7-F0AA-512CB88C4779}"/>
                </a:ext>
              </a:extLst>
            </p:cNvPr>
            <p:cNvCxnSpPr>
              <a:cxnSpLocks/>
            </p:cNvCxnSpPr>
            <p:nvPr/>
          </p:nvCxnSpPr>
          <p:spPr>
            <a:xfrm>
              <a:off x="7322312" y="3385296"/>
              <a:ext cx="72783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de Seta Reta 12">
              <a:extLst>
                <a:ext uri="{FF2B5EF4-FFF2-40B4-BE49-F238E27FC236}">
                  <a16:creationId xmlns:a16="http://schemas.microsoft.com/office/drawing/2014/main" id="{6E68228B-1DA1-782B-C366-CA322EC17A8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35231" y="3526777"/>
              <a:ext cx="687242" cy="51658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1FCB770A-A8AE-34AB-2E30-D6771A50A463}"/>
              </a:ext>
            </a:extLst>
          </p:cNvPr>
          <p:cNvGrpSpPr/>
          <p:nvPr/>
        </p:nvGrpSpPr>
        <p:grpSpPr>
          <a:xfrm>
            <a:off x="6828277" y="4688113"/>
            <a:ext cx="2702381" cy="1164566"/>
            <a:chOff x="6636815" y="4905504"/>
            <a:chExt cx="2702381" cy="1164566"/>
          </a:xfrm>
        </p:grpSpPr>
        <p:pic>
          <p:nvPicPr>
            <p:cNvPr id="15" name="Picture 6" descr="Tabela - ícones de sinais grátis">
              <a:extLst>
                <a:ext uri="{FF2B5EF4-FFF2-40B4-BE49-F238E27FC236}">
                  <a16:creationId xmlns:a16="http://schemas.microsoft.com/office/drawing/2014/main" id="{1990CF16-DD78-0989-8628-FAAB0FCFEC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6815" y="5192125"/>
              <a:ext cx="635929" cy="635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Remessa - ícones de ferramentas e utensílios grátis">
              <a:extLst>
                <a:ext uri="{FF2B5EF4-FFF2-40B4-BE49-F238E27FC236}">
                  <a16:creationId xmlns:a16="http://schemas.microsoft.com/office/drawing/2014/main" id="{1E6DBD88-5E97-326F-6DA5-363BC0D78E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4630" y="4905504"/>
              <a:ext cx="1164566" cy="1164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Conector de Seta Reta 16">
              <a:extLst>
                <a:ext uri="{FF2B5EF4-FFF2-40B4-BE49-F238E27FC236}">
                  <a16:creationId xmlns:a16="http://schemas.microsoft.com/office/drawing/2014/main" id="{DD5C0D7F-8E27-11E0-4B32-F20123D48597}"/>
                </a:ext>
              </a:extLst>
            </p:cNvPr>
            <p:cNvCxnSpPr>
              <a:cxnSpLocks/>
            </p:cNvCxnSpPr>
            <p:nvPr/>
          </p:nvCxnSpPr>
          <p:spPr>
            <a:xfrm>
              <a:off x="7407438" y="5510089"/>
              <a:ext cx="72783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0211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B4636-D5D5-9E68-7359-38414DDB6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B76DE15-294E-E343-AB29-5F5354EF17D5}"/>
              </a:ext>
            </a:extLst>
          </p:cNvPr>
          <p:cNvSpPr txBox="1"/>
          <p:nvPr/>
        </p:nvSpPr>
        <p:spPr>
          <a:xfrm>
            <a:off x="2309567" y="419427"/>
            <a:ext cx="978436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4400" b="1" dirty="0">
                <a:solidFill>
                  <a:schemeClr val="bg1"/>
                </a:solidFill>
                <a:latin typeface="ZapfHumnst BT" panose="020B0502050508020304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Webinar Prestação de Contas 2024</a:t>
            </a:r>
          </a:p>
          <a:p>
            <a:pPr marL="0" indent="0"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sz="4400" b="1" dirty="0">
              <a:solidFill>
                <a:schemeClr val="bg1"/>
              </a:solidFill>
              <a:latin typeface="ZapfHumnst BT" panose="020B0502050508020304" pitchFamily="34" charset="0"/>
              <a:ea typeface="Cambria" panose="02040503050406030204" pitchFamily="18" charset="0"/>
              <a:cs typeface="Segoe UI" panose="020B0502040204020203" pitchFamily="34" charset="0"/>
            </a:endParaRPr>
          </a:p>
        </p:txBody>
      </p:sp>
      <p:pic>
        <p:nvPicPr>
          <p:cNvPr id="9" name="Imagem 8" descr="Logotipo&#10;&#10;Descrição gerada automaticamente">
            <a:extLst>
              <a:ext uri="{FF2B5EF4-FFF2-40B4-BE49-F238E27FC236}">
                <a16:creationId xmlns:a16="http://schemas.microsoft.com/office/drawing/2014/main" id="{70605168-123A-BA59-8E7F-77FA0B2B6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5" y="6403105"/>
            <a:ext cx="1187691" cy="349062"/>
          </a:xfrm>
          <a:prstGeom prst="rect">
            <a:avLst/>
          </a:prstGeom>
        </p:spPr>
      </p:pic>
      <p:pic>
        <p:nvPicPr>
          <p:cNvPr id="8" name="Imagem 7">
            <a:hlinkClick r:id="rId4"/>
            <a:extLst>
              <a:ext uri="{FF2B5EF4-FFF2-40B4-BE49-F238E27FC236}">
                <a16:creationId xmlns:a16="http://schemas.microsoft.com/office/drawing/2014/main" id="{3CA5F3FC-263D-8B8D-9642-538DC0D1B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8845" y="2119328"/>
            <a:ext cx="8071275" cy="4559128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85FBF59D-84C4-323C-5385-CEDB0F610AC2}"/>
              </a:ext>
            </a:extLst>
          </p:cNvPr>
          <p:cNvSpPr txBox="1"/>
          <p:nvPr/>
        </p:nvSpPr>
        <p:spPr>
          <a:xfrm>
            <a:off x="2695100" y="1628214"/>
            <a:ext cx="6598763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https://www.youtube.com/watch?v=yHlYTY5MQrg</a:t>
            </a:r>
          </a:p>
        </p:txBody>
      </p:sp>
    </p:spTree>
    <p:extLst>
      <p:ext uri="{BB962C8B-B14F-4D97-AF65-F5344CB8AC3E}">
        <p14:creationId xmlns:p14="http://schemas.microsoft.com/office/powerpoint/2010/main" val="1773447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F144D-18BB-8C2F-EAD9-E598CF8D1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ADA5B55-1E44-666B-D586-EBF1333EB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31" y="1463137"/>
            <a:ext cx="11265031" cy="5064663"/>
          </a:xfrm>
        </p:spPr>
        <p:txBody>
          <a:bodyPr>
            <a:noAutofit/>
          </a:bodyPr>
          <a:lstStyle/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pt-BR" sz="1600" b="1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Dependência: </a:t>
            </a:r>
            <a:r>
              <a:rPr lang="pt-BR" sz="1600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Condiciona a criação de nova remessa à existência, em qualquer exercício, de outra remessa em quaisquer sistemas e/ou modelos de prestação de contas, </a:t>
            </a:r>
            <a:r>
              <a:rPr lang="pt-BR" sz="1600" u="sng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podendo</a:t>
            </a:r>
            <a:r>
              <a:rPr lang="pt-BR" sz="1600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ser dispensada para as remessas de início ou encerramento de atividades da UPC e/ou UAPC.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t-BR" sz="1600" b="1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Ex.: </a:t>
            </a:r>
            <a:r>
              <a:rPr lang="pt-BR" sz="1600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Fevereiro só pode ser enviado se janeiro estiver na situação Processada.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pt-BR" sz="1600" dirty="0">
              <a:solidFill>
                <a:srgbClr val="36488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endParaRPr lang="pt-BR" sz="1600" dirty="0">
              <a:solidFill>
                <a:srgbClr val="36488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1600" dirty="0">
              <a:solidFill>
                <a:srgbClr val="36488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 algn="just">
              <a:lnSpc>
                <a:spcPct val="150000"/>
              </a:lnSpc>
              <a:buFont typeface="+mj-lt"/>
              <a:buAutoNum type="arabicPeriod" startAt="2"/>
            </a:pPr>
            <a:r>
              <a:rPr lang="pt-BR" sz="1600" b="1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Integração: </a:t>
            </a:r>
            <a:r>
              <a:rPr lang="pt-BR" sz="1600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Verifica a consistência de dados e/ou informações entre remessas da mesma referência de quaisquer sistemas e/ou modelos de prestação de contas.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t-BR" sz="1600" b="1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Ex.: </a:t>
            </a:r>
            <a:r>
              <a:rPr lang="pt-BR" sz="1600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 remessa do modelo A só pode ser enviada se a remessa do modelo B for enviada.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pt-BR" sz="1600" dirty="0">
              <a:solidFill>
                <a:srgbClr val="36488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t-BR" sz="1600" dirty="0">
              <a:solidFill>
                <a:srgbClr val="36488C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600" dirty="0">
                <a:solidFill>
                  <a:srgbClr val="36488C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			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90FF49A-3B4F-8012-4D53-570A4AFF561C}"/>
              </a:ext>
            </a:extLst>
          </p:cNvPr>
          <p:cNvSpPr txBox="1"/>
          <p:nvPr/>
        </p:nvSpPr>
        <p:spPr>
          <a:xfrm>
            <a:off x="2309567" y="419427"/>
            <a:ext cx="97843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4400" b="1" dirty="0">
                <a:solidFill>
                  <a:schemeClr val="bg1"/>
                </a:solidFill>
                <a:latin typeface="ZapfHumnst BT" panose="020B0502050508020304" pitchFamily="34" charset="0"/>
                <a:ea typeface="Cambria" panose="02040503050406030204" pitchFamily="18" charset="0"/>
                <a:cs typeface="Segoe UI" panose="020B0502040204020203" pitchFamily="34" charset="0"/>
              </a:rPr>
              <a:t>Tipos de Regras</a:t>
            </a:r>
          </a:p>
        </p:txBody>
      </p:sp>
      <p:pic>
        <p:nvPicPr>
          <p:cNvPr id="9" name="Imagem 8" descr="Logotipo&#10;&#10;Descrição gerada automaticamente">
            <a:extLst>
              <a:ext uri="{FF2B5EF4-FFF2-40B4-BE49-F238E27FC236}">
                <a16:creationId xmlns:a16="http://schemas.microsoft.com/office/drawing/2014/main" id="{29758CF6-AB0D-6A70-253B-866ED5E3D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5" y="6403105"/>
            <a:ext cx="1187691" cy="349062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BD90457E-5007-7F07-628B-44A36D43F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8605" y="3075455"/>
            <a:ext cx="3020126" cy="1229082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FA15486B-B6D3-1D98-75C4-FF90167FCF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2954" y="5408925"/>
            <a:ext cx="3335064" cy="126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3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A6476884BD6B4BB58DE83D74E0EB2A" ma:contentTypeVersion="5" ma:contentTypeDescription="Create a new document." ma:contentTypeScope="" ma:versionID="d915b9dccb9d70b4d6f682cb41f209da">
  <xsd:schema xmlns:xsd="http://www.w3.org/2001/XMLSchema" xmlns:xs="http://www.w3.org/2001/XMLSchema" xmlns:p="http://schemas.microsoft.com/office/2006/metadata/properties" xmlns:ns3="82adfb89-ad9d-4014-9a54-96cd06375f96" xmlns:ns4="ed70e173-88c1-4c95-be06-588442b79dd6" targetNamespace="http://schemas.microsoft.com/office/2006/metadata/properties" ma:root="true" ma:fieldsID="c434d0733750010d001f6a3ea2d02663" ns3:_="" ns4:_="">
    <xsd:import namespace="82adfb89-ad9d-4014-9a54-96cd06375f96"/>
    <xsd:import namespace="ed70e173-88c1-4c95-be06-588442b79dd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adfb89-ad9d-4014-9a54-96cd06375f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70e173-88c1-4c95-be06-588442b79dd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6DCDC8C-2562-4A45-8C47-80C1139DD8D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0B9A77-6479-453F-9F50-667C69ACB992}">
  <ds:schemaRefs>
    <ds:schemaRef ds:uri="82adfb89-ad9d-4014-9a54-96cd06375f96"/>
    <ds:schemaRef ds:uri="ed70e173-88c1-4c95-be06-588442b79d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527</TotalTime>
  <Words>1774</Words>
  <Application>Microsoft Office PowerPoint</Application>
  <PresentationFormat>Widescreen</PresentationFormat>
  <Paragraphs>228</Paragraphs>
  <Slides>34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44" baseType="lpstr">
      <vt:lpstr>Arial</vt:lpstr>
      <vt:lpstr>Bell MT</vt:lpstr>
      <vt:lpstr>Calibri</vt:lpstr>
      <vt:lpstr>Courier New</vt:lpstr>
      <vt:lpstr>Palatino Linotype</vt:lpstr>
      <vt:lpstr>Poppins</vt:lpstr>
      <vt:lpstr>Trebuchet MS</vt:lpstr>
      <vt:lpstr>Wingdings</vt:lpstr>
      <vt:lpstr>ZapfHumnst BT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Fluxo de uma remessa</vt:lpstr>
      <vt:lpstr>Como retificar uma PC?</vt:lpstr>
      <vt:lpstr>Retificação</vt:lpstr>
      <vt:lpstr>ATENÇÃO para as assinaturas!</vt:lpstr>
      <vt:lpstr>ATENÇÃO!!!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Contatos – Equipe Técnica</vt:lpstr>
      <vt:lpstr>Sigam nossas Redes Sociais!</vt:lpstr>
      <vt:lpstr>Apresentação do PowerPoint</vt:lpstr>
    </vt:vector>
  </TitlesOfParts>
  <Company>TCU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Alexandre Franca de Araujo</dc:creator>
  <cp:lastModifiedBy>Mazerine Henrique Cruz Lima</cp:lastModifiedBy>
  <cp:revision>15</cp:revision>
  <dcterms:created xsi:type="dcterms:W3CDTF">2017-08-17T18:26:50Z</dcterms:created>
  <dcterms:modified xsi:type="dcterms:W3CDTF">2024-11-08T14:34:20Z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0x01010051A6476884BD6B4BB58DE83D74E0EB2A</vt:lpwstr>
  </property>
</Properties>
</file>